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56" r:id="rId5"/>
    <p:sldId id="262" r:id="rId6"/>
    <p:sldId id="264" r:id="rId7"/>
    <p:sldId id="278" r:id="rId8"/>
    <p:sldId id="279" r:id="rId9"/>
    <p:sldId id="266" r:id="rId10"/>
    <p:sldId id="268" r:id="rId11"/>
    <p:sldId id="259" r:id="rId12"/>
    <p:sldId id="260" r:id="rId13"/>
    <p:sldId id="261" r:id="rId14"/>
    <p:sldId id="275" r:id="rId15"/>
  </p:sldIdLst>
  <p:sldSz cx="12192000" cy="6858000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9E84A4-F968-4D63-8316-27AEF385A18A}" v="60" dt="2022-09-06T19:20:47.5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0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089E84A4-F968-4D63-8316-27AEF385A18A}"/>
    <pc:docChg chg="modSld">
      <pc:chgData name="Danny Young" userId="cb0f4ce2-eb4f-479e-8e8f-3beb257e632f" providerId="ADAL" clId="{089E84A4-F968-4D63-8316-27AEF385A18A}" dt="2022-09-08T16:22:29.071" v="1" actId="20577"/>
      <pc:docMkLst>
        <pc:docMk/>
      </pc:docMkLst>
      <pc:sldChg chg="modSp">
        <pc:chgData name="Danny Young" userId="cb0f4ce2-eb4f-479e-8e8f-3beb257e632f" providerId="ADAL" clId="{089E84A4-F968-4D63-8316-27AEF385A18A}" dt="2022-09-08T16:22:29.071" v="1" actId="20577"/>
        <pc:sldMkLst>
          <pc:docMk/>
          <pc:sldMk cId="3877206039" sldId="256"/>
        </pc:sldMkLst>
        <pc:spChg chg="mod">
          <ac:chgData name="Danny Young" userId="cb0f4ce2-eb4f-479e-8e8f-3beb257e632f" providerId="ADAL" clId="{089E84A4-F968-4D63-8316-27AEF385A18A}" dt="2022-09-08T16:22:29.071" v="1" actId="20577"/>
          <ac:spMkLst>
            <pc:docMk/>
            <pc:sldMk cId="3877206039" sldId="256"/>
            <ac:spMk id="2" creationId="{00000000-0000-0000-0000-000000000000}"/>
          </ac:spMkLst>
        </pc:spChg>
      </pc:sldChg>
    </pc:docChg>
  </pc:docChgLst>
  <pc:docChgLst>
    <pc:chgData name="Danny Young" userId="cb0f4ce2-eb4f-479e-8e8f-3beb257e632f" providerId="ADAL" clId="{518BBD85-6109-4E96-A9D4-7945964F144A}"/>
    <pc:docChg chg="custSel addSld delSld modSld sldOrd">
      <pc:chgData name="Danny Young" userId="cb0f4ce2-eb4f-479e-8e8f-3beb257e632f" providerId="ADAL" clId="{518BBD85-6109-4E96-A9D4-7945964F144A}" dt="2022-09-06T19:20:47.515" v="582"/>
      <pc:docMkLst>
        <pc:docMk/>
      </pc:docMkLst>
      <pc:sldChg chg="modSp">
        <pc:chgData name="Danny Young" userId="cb0f4ce2-eb4f-479e-8e8f-3beb257e632f" providerId="ADAL" clId="{518BBD85-6109-4E96-A9D4-7945964F144A}" dt="2022-09-06T18:37:55.628" v="14" actId="1036"/>
        <pc:sldMkLst>
          <pc:docMk/>
          <pc:sldMk cId="521361815" sldId="262"/>
        </pc:sldMkLst>
        <pc:graphicFrameChg chg="mod">
          <ac:chgData name="Danny Young" userId="cb0f4ce2-eb4f-479e-8e8f-3beb257e632f" providerId="ADAL" clId="{518BBD85-6109-4E96-A9D4-7945964F144A}" dt="2022-09-06T18:37:55.628" v="14" actId="1036"/>
          <ac:graphicFrameMkLst>
            <pc:docMk/>
            <pc:sldMk cId="521361815" sldId="262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518BBD85-6109-4E96-A9D4-7945964F144A}" dt="2022-09-06T18:37:55.628" v="14" actId="1036"/>
          <ac:graphicFrameMkLst>
            <pc:docMk/>
            <pc:sldMk cId="521361815" sldId="262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518BBD85-6109-4E96-A9D4-7945964F144A}" dt="2022-09-06T18:37:55.628" v="14" actId="1036"/>
          <ac:graphicFrameMkLst>
            <pc:docMk/>
            <pc:sldMk cId="521361815" sldId="262"/>
            <ac:graphicFrameMk id="22" creationId="{00000000-0000-0000-0000-000000000000}"/>
          </ac:graphicFrameMkLst>
        </pc:graphicFrameChg>
        <pc:graphicFrameChg chg="mod">
          <ac:chgData name="Danny Young" userId="cb0f4ce2-eb4f-479e-8e8f-3beb257e632f" providerId="ADAL" clId="{518BBD85-6109-4E96-A9D4-7945964F144A}" dt="2022-09-06T18:37:55.628" v="14" actId="1036"/>
          <ac:graphicFrameMkLst>
            <pc:docMk/>
            <pc:sldMk cId="521361815" sldId="262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518BBD85-6109-4E96-A9D4-7945964F144A}" dt="2022-09-06T18:37:55.628" v="14" actId="1036"/>
          <ac:graphicFrameMkLst>
            <pc:docMk/>
            <pc:sldMk cId="521361815" sldId="262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518BBD85-6109-4E96-A9D4-7945964F144A}" dt="2022-09-06T18:37:55.628" v="14" actId="1036"/>
          <ac:graphicFrameMkLst>
            <pc:docMk/>
            <pc:sldMk cId="521361815" sldId="262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518BBD85-6109-4E96-A9D4-7945964F144A}" dt="2022-09-06T18:37:55.628" v="14" actId="1036"/>
          <ac:graphicFrameMkLst>
            <pc:docMk/>
            <pc:sldMk cId="521361815" sldId="262"/>
            <ac:graphicFrameMk id="26" creationId="{00000000-0000-0000-0000-000000000000}"/>
          </ac:graphicFrameMkLst>
        </pc:graphicFrameChg>
        <pc:graphicFrameChg chg="mod">
          <ac:chgData name="Danny Young" userId="cb0f4ce2-eb4f-479e-8e8f-3beb257e632f" providerId="ADAL" clId="{518BBD85-6109-4E96-A9D4-7945964F144A}" dt="2022-09-06T18:37:55.628" v="14" actId="1036"/>
          <ac:graphicFrameMkLst>
            <pc:docMk/>
            <pc:sldMk cId="521361815" sldId="262"/>
            <ac:graphicFrameMk id="27" creationId="{00000000-0000-0000-0000-000000000000}"/>
          </ac:graphicFrameMkLst>
        </pc:graphicFrameChg>
      </pc:sldChg>
      <pc:sldChg chg="del">
        <pc:chgData name="Danny Young" userId="cb0f4ce2-eb4f-479e-8e8f-3beb257e632f" providerId="ADAL" clId="{518BBD85-6109-4E96-A9D4-7945964F144A}" dt="2022-09-06T18:59:49.566" v="565" actId="2696"/>
        <pc:sldMkLst>
          <pc:docMk/>
          <pc:sldMk cId="1893231000" sldId="270"/>
        </pc:sldMkLst>
      </pc:sldChg>
      <pc:sldChg chg="del">
        <pc:chgData name="Danny Young" userId="cb0f4ce2-eb4f-479e-8e8f-3beb257e632f" providerId="ADAL" clId="{518BBD85-6109-4E96-A9D4-7945964F144A}" dt="2022-09-06T19:20:36.524" v="578" actId="2696"/>
        <pc:sldMkLst>
          <pc:docMk/>
          <pc:sldMk cId="1560830372" sldId="271"/>
        </pc:sldMkLst>
      </pc:sldChg>
      <pc:sldChg chg="del">
        <pc:chgData name="Danny Young" userId="cb0f4ce2-eb4f-479e-8e8f-3beb257e632f" providerId="ADAL" clId="{518BBD85-6109-4E96-A9D4-7945964F144A}" dt="2022-09-06T19:20:36.623" v="581" actId="2696"/>
        <pc:sldMkLst>
          <pc:docMk/>
          <pc:sldMk cId="2034363413" sldId="272"/>
        </pc:sldMkLst>
      </pc:sldChg>
      <pc:sldChg chg="del">
        <pc:chgData name="Danny Young" userId="cb0f4ce2-eb4f-479e-8e8f-3beb257e632f" providerId="ADAL" clId="{518BBD85-6109-4E96-A9D4-7945964F144A}" dt="2022-09-06T18:59:49.644" v="566" actId="2696"/>
        <pc:sldMkLst>
          <pc:docMk/>
          <pc:sldMk cId="2814510251" sldId="273"/>
        </pc:sldMkLst>
      </pc:sldChg>
      <pc:sldChg chg="del">
        <pc:chgData name="Danny Young" userId="cb0f4ce2-eb4f-479e-8e8f-3beb257e632f" providerId="ADAL" clId="{518BBD85-6109-4E96-A9D4-7945964F144A}" dt="2022-09-06T19:20:36.604" v="580" actId="2696"/>
        <pc:sldMkLst>
          <pc:docMk/>
          <pc:sldMk cId="1602008950" sldId="274"/>
        </pc:sldMkLst>
      </pc:sldChg>
      <pc:sldChg chg="ord">
        <pc:chgData name="Danny Young" userId="cb0f4ce2-eb4f-479e-8e8f-3beb257e632f" providerId="ADAL" clId="{518BBD85-6109-4E96-A9D4-7945964F144A}" dt="2022-09-06T19:20:47.515" v="582"/>
        <pc:sldMkLst>
          <pc:docMk/>
          <pc:sldMk cId="1390309404" sldId="275"/>
        </pc:sldMkLst>
      </pc:sldChg>
      <pc:sldChg chg="del">
        <pc:chgData name="Danny Young" userId="cb0f4ce2-eb4f-479e-8e8f-3beb257e632f" providerId="ADAL" clId="{518BBD85-6109-4E96-A9D4-7945964F144A}" dt="2022-09-06T19:20:36.571" v="579" actId="2696"/>
        <pc:sldMkLst>
          <pc:docMk/>
          <pc:sldMk cId="4185910433" sldId="277"/>
        </pc:sldMkLst>
      </pc:sldChg>
      <pc:sldChg chg="addSp modSp add">
        <pc:chgData name="Danny Young" userId="cb0f4ce2-eb4f-479e-8e8f-3beb257e632f" providerId="ADAL" clId="{518BBD85-6109-4E96-A9D4-7945964F144A}" dt="2022-09-06T18:45:43.262" v="447" actId="1076"/>
        <pc:sldMkLst>
          <pc:docMk/>
          <pc:sldMk cId="4019122432" sldId="278"/>
        </pc:sldMkLst>
        <pc:spChg chg="mod">
          <ac:chgData name="Danny Young" userId="cb0f4ce2-eb4f-479e-8e8f-3beb257e632f" providerId="ADAL" clId="{518BBD85-6109-4E96-A9D4-7945964F144A}" dt="2022-09-06T18:40:25.874" v="79" actId="27636"/>
          <ac:spMkLst>
            <pc:docMk/>
            <pc:sldMk cId="4019122432" sldId="278"/>
            <ac:spMk id="2" creationId="{09502919-1521-42F7-A643-02346CFF5FF9}"/>
          </ac:spMkLst>
        </pc:spChg>
        <pc:spChg chg="mod">
          <ac:chgData name="Danny Young" userId="cb0f4ce2-eb4f-479e-8e8f-3beb257e632f" providerId="ADAL" clId="{518BBD85-6109-4E96-A9D4-7945964F144A}" dt="2022-09-06T18:41:19.399" v="247" actId="14100"/>
          <ac:spMkLst>
            <pc:docMk/>
            <pc:sldMk cId="4019122432" sldId="278"/>
            <ac:spMk id="3" creationId="{96CBB3DC-8E1F-4633-A7E2-7B43E03D4820}"/>
          </ac:spMkLst>
        </pc:spChg>
        <pc:spChg chg="add mod">
          <ac:chgData name="Danny Young" userId="cb0f4ce2-eb4f-479e-8e8f-3beb257e632f" providerId="ADAL" clId="{518BBD85-6109-4E96-A9D4-7945964F144A}" dt="2022-09-06T18:43:37.601" v="418" actId="20577"/>
          <ac:spMkLst>
            <pc:docMk/>
            <pc:sldMk cId="4019122432" sldId="278"/>
            <ac:spMk id="6" creationId="{37F5FF0C-1BC1-4811-90AC-ED463885F63E}"/>
          </ac:spMkLst>
        </pc:spChg>
        <pc:graphicFrameChg chg="add mod">
          <ac:chgData name="Danny Young" userId="cb0f4ce2-eb4f-479e-8e8f-3beb257e632f" providerId="ADAL" clId="{518BBD85-6109-4E96-A9D4-7945964F144A}" dt="2022-09-06T18:42:21.050" v="262" actId="1035"/>
          <ac:graphicFrameMkLst>
            <pc:docMk/>
            <pc:sldMk cId="4019122432" sldId="278"/>
            <ac:graphicFrameMk id="4" creationId="{4FE51559-7EF7-4E58-B902-970857A626A4}"/>
          </ac:graphicFrameMkLst>
        </pc:graphicFrameChg>
        <pc:graphicFrameChg chg="add mod">
          <ac:chgData name="Danny Young" userId="cb0f4ce2-eb4f-479e-8e8f-3beb257e632f" providerId="ADAL" clId="{518BBD85-6109-4E96-A9D4-7945964F144A}" dt="2022-09-06T18:42:47.907" v="268" actId="1076"/>
          <ac:graphicFrameMkLst>
            <pc:docMk/>
            <pc:sldMk cId="4019122432" sldId="278"/>
            <ac:graphicFrameMk id="5" creationId="{CB1F1ABB-84AF-4450-A055-499EB3EFD8A4}"/>
          </ac:graphicFrameMkLst>
        </pc:graphicFrameChg>
        <pc:graphicFrameChg chg="add mod">
          <ac:chgData name="Danny Young" userId="cb0f4ce2-eb4f-479e-8e8f-3beb257e632f" providerId="ADAL" clId="{518BBD85-6109-4E96-A9D4-7945964F144A}" dt="2022-09-06T18:44:51.824" v="429" actId="1076"/>
          <ac:graphicFrameMkLst>
            <pc:docMk/>
            <pc:sldMk cId="4019122432" sldId="278"/>
            <ac:graphicFrameMk id="7" creationId="{733D20D2-EBB8-470E-A41E-017AA3B101CE}"/>
          </ac:graphicFrameMkLst>
        </pc:graphicFrameChg>
        <pc:graphicFrameChg chg="add mod">
          <ac:chgData name="Danny Young" userId="cb0f4ce2-eb4f-479e-8e8f-3beb257e632f" providerId="ADAL" clId="{518BBD85-6109-4E96-A9D4-7945964F144A}" dt="2022-09-06T18:45:40.808" v="446" actId="1076"/>
          <ac:graphicFrameMkLst>
            <pc:docMk/>
            <pc:sldMk cId="4019122432" sldId="278"/>
            <ac:graphicFrameMk id="8" creationId="{EFB02D9C-6144-413F-9DF2-ED2FD3F7BE3E}"/>
          </ac:graphicFrameMkLst>
        </pc:graphicFrameChg>
        <pc:graphicFrameChg chg="add mod">
          <ac:chgData name="Danny Young" userId="cb0f4ce2-eb4f-479e-8e8f-3beb257e632f" providerId="ADAL" clId="{518BBD85-6109-4E96-A9D4-7945964F144A}" dt="2022-09-06T18:45:11.649" v="437" actId="1076"/>
          <ac:graphicFrameMkLst>
            <pc:docMk/>
            <pc:sldMk cId="4019122432" sldId="278"/>
            <ac:graphicFrameMk id="9" creationId="{607FBA54-ED04-490F-8CCE-615841243DD8}"/>
          </ac:graphicFrameMkLst>
        </pc:graphicFrameChg>
        <pc:graphicFrameChg chg="add mod">
          <ac:chgData name="Danny Young" userId="cb0f4ce2-eb4f-479e-8e8f-3beb257e632f" providerId="ADAL" clId="{518BBD85-6109-4E96-A9D4-7945964F144A}" dt="2022-09-06T18:45:43.262" v="447" actId="1076"/>
          <ac:graphicFrameMkLst>
            <pc:docMk/>
            <pc:sldMk cId="4019122432" sldId="278"/>
            <ac:graphicFrameMk id="10" creationId="{215A4E88-D355-4315-A922-2B8C52E93667}"/>
          </ac:graphicFrameMkLst>
        </pc:graphicFrameChg>
      </pc:sldChg>
      <pc:sldChg chg="addSp delSp modSp add">
        <pc:chgData name="Danny Young" userId="cb0f4ce2-eb4f-479e-8e8f-3beb257e632f" providerId="ADAL" clId="{518BBD85-6109-4E96-A9D4-7945964F144A}" dt="2022-09-06T19:01:12.278" v="577" actId="1076"/>
        <pc:sldMkLst>
          <pc:docMk/>
          <pc:sldMk cId="3598439998" sldId="279"/>
        </pc:sldMkLst>
        <pc:spChg chg="del">
          <ac:chgData name="Danny Young" userId="cb0f4ce2-eb4f-479e-8e8f-3beb257e632f" providerId="ADAL" clId="{518BBD85-6109-4E96-A9D4-7945964F144A}" dt="2022-09-06T18:46:05.028" v="506" actId="478"/>
          <ac:spMkLst>
            <pc:docMk/>
            <pc:sldMk cId="3598439998" sldId="279"/>
            <ac:spMk id="2" creationId="{15E1EE87-7E7D-4FB2-A241-B0086299C60A}"/>
          </ac:spMkLst>
        </pc:spChg>
        <pc:spChg chg="mod">
          <ac:chgData name="Danny Young" userId="cb0f4ce2-eb4f-479e-8e8f-3beb257e632f" providerId="ADAL" clId="{518BBD85-6109-4E96-A9D4-7945964F144A}" dt="2022-09-06T18:46:10.783" v="508" actId="14100"/>
          <ac:spMkLst>
            <pc:docMk/>
            <pc:sldMk cId="3598439998" sldId="279"/>
            <ac:spMk id="3" creationId="{C6569617-B39A-4110-87DE-64B31720FD5A}"/>
          </ac:spMkLst>
        </pc:spChg>
        <pc:graphicFrameChg chg="add mod">
          <ac:chgData name="Danny Young" userId="cb0f4ce2-eb4f-479e-8e8f-3beb257e632f" providerId="ADAL" clId="{518BBD85-6109-4E96-A9D4-7945964F144A}" dt="2022-09-06T18:47:01.800" v="514" actId="1076"/>
          <ac:graphicFrameMkLst>
            <pc:docMk/>
            <pc:sldMk cId="3598439998" sldId="279"/>
            <ac:graphicFrameMk id="4" creationId="{5989DAE7-89DA-4C40-8E13-660AD1B2C39C}"/>
          </ac:graphicFrameMkLst>
        </pc:graphicFrameChg>
        <pc:graphicFrameChg chg="add mod">
          <ac:chgData name="Danny Young" userId="cb0f4ce2-eb4f-479e-8e8f-3beb257e632f" providerId="ADAL" clId="{518BBD85-6109-4E96-A9D4-7945964F144A}" dt="2022-09-06T18:50:22.267" v="519" actId="1076"/>
          <ac:graphicFrameMkLst>
            <pc:docMk/>
            <pc:sldMk cId="3598439998" sldId="279"/>
            <ac:graphicFrameMk id="5" creationId="{441019C9-F4A9-4496-B5C2-56E61B0FDF82}"/>
          </ac:graphicFrameMkLst>
        </pc:graphicFrameChg>
        <pc:graphicFrameChg chg="add mod">
          <ac:chgData name="Danny Young" userId="cb0f4ce2-eb4f-479e-8e8f-3beb257e632f" providerId="ADAL" clId="{518BBD85-6109-4E96-A9D4-7945964F144A}" dt="2022-09-06T18:50:43.786" v="525" actId="1076"/>
          <ac:graphicFrameMkLst>
            <pc:docMk/>
            <pc:sldMk cId="3598439998" sldId="279"/>
            <ac:graphicFrameMk id="6" creationId="{33C20461-925E-4B36-8043-D747D9EE8B02}"/>
          </ac:graphicFrameMkLst>
        </pc:graphicFrameChg>
        <pc:graphicFrameChg chg="add mod">
          <ac:chgData name="Danny Young" userId="cb0f4ce2-eb4f-479e-8e8f-3beb257e632f" providerId="ADAL" clId="{518BBD85-6109-4E96-A9D4-7945964F144A}" dt="2022-09-06T19:00:06.210" v="567" actId="1076"/>
          <ac:graphicFrameMkLst>
            <pc:docMk/>
            <pc:sldMk cId="3598439998" sldId="279"/>
            <ac:graphicFrameMk id="7" creationId="{A3A36D75-2AF6-40FA-B678-7708FA41F34A}"/>
          </ac:graphicFrameMkLst>
        </pc:graphicFrameChg>
        <pc:graphicFrameChg chg="add mod">
          <ac:chgData name="Danny Young" userId="cb0f4ce2-eb4f-479e-8e8f-3beb257e632f" providerId="ADAL" clId="{518BBD85-6109-4E96-A9D4-7945964F144A}" dt="2022-09-06T19:01:12.278" v="577" actId="1076"/>
          <ac:graphicFrameMkLst>
            <pc:docMk/>
            <pc:sldMk cId="3598439998" sldId="279"/>
            <ac:graphicFrameMk id="8" creationId="{1BED2E80-BCEE-45D5-B552-746F867737F7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18" Type="http://schemas.openxmlformats.org/officeDocument/2006/relationships/image" Target="../media/image1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17" Type="http://schemas.openxmlformats.org/officeDocument/2006/relationships/image" Target="../media/image18.wmf"/><Relationship Id="rId2" Type="http://schemas.openxmlformats.org/officeDocument/2006/relationships/image" Target="../media/image3.wmf"/><Relationship Id="rId16" Type="http://schemas.openxmlformats.org/officeDocument/2006/relationships/image" Target="../media/image17.wmf"/><Relationship Id="rId20" Type="http://schemas.openxmlformats.org/officeDocument/2006/relationships/image" Target="../media/image21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10" Type="http://schemas.openxmlformats.org/officeDocument/2006/relationships/image" Target="../media/image11.wmf"/><Relationship Id="rId19" Type="http://schemas.openxmlformats.org/officeDocument/2006/relationships/image" Target="../media/image20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7.wmf"/><Relationship Id="rId3" Type="http://schemas.openxmlformats.org/officeDocument/2006/relationships/image" Target="../media/image132.wmf"/><Relationship Id="rId7" Type="http://schemas.openxmlformats.org/officeDocument/2006/relationships/image" Target="../media/image136.wmf"/><Relationship Id="rId2" Type="http://schemas.openxmlformats.org/officeDocument/2006/relationships/image" Target="../media/image131.wmf"/><Relationship Id="rId1" Type="http://schemas.openxmlformats.org/officeDocument/2006/relationships/image" Target="../media/image130.wmf"/><Relationship Id="rId6" Type="http://schemas.openxmlformats.org/officeDocument/2006/relationships/image" Target="../media/image135.wmf"/><Relationship Id="rId11" Type="http://schemas.openxmlformats.org/officeDocument/2006/relationships/image" Target="../media/image140.wmf"/><Relationship Id="rId5" Type="http://schemas.openxmlformats.org/officeDocument/2006/relationships/image" Target="../media/image134.wmf"/><Relationship Id="rId10" Type="http://schemas.openxmlformats.org/officeDocument/2006/relationships/image" Target="../media/image139.wmf"/><Relationship Id="rId4" Type="http://schemas.openxmlformats.org/officeDocument/2006/relationships/image" Target="../media/image133.wmf"/><Relationship Id="rId9" Type="http://schemas.openxmlformats.org/officeDocument/2006/relationships/image" Target="../media/image138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image" Target="../media/image34.wmf"/><Relationship Id="rId18" Type="http://schemas.openxmlformats.org/officeDocument/2006/relationships/image" Target="../media/image39.wmf"/><Relationship Id="rId26" Type="http://schemas.openxmlformats.org/officeDocument/2006/relationships/image" Target="../media/image47.wmf"/><Relationship Id="rId3" Type="http://schemas.openxmlformats.org/officeDocument/2006/relationships/image" Target="../media/image24.wmf"/><Relationship Id="rId21" Type="http://schemas.openxmlformats.org/officeDocument/2006/relationships/image" Target="../media/image42.wmf"/><Relationship Id="rId7" Type="http://schemas.openxmlformats.org/officeDocument/2006/relationships/image" Target="../media/image28.wmf"/><Relationship Id="rId12" Type="http://schemas.openxmlformats.org/officeDocument/2006/relationships/image" Target="../media/image33.wmf"/><Relationship Id="rId17" Type="http://schemas.openxmlformats.org/officeDocument/2006/relationships/image" Target="../media/image38.wmf"/><Relationship Id="rId25" Type="http://schemas.openxmlformats.org/officeDocument/2006/relationships/image" Target="../media/image46.wmf"/><Relationship Id="rId2" Type="http://schemas.openxmlformats.org/officeDocument/2006/relationships/image" Target="../media/image23.wmf"/><Relationship Id="rId16" Type="http://schemas.openxmlformats.org/officeDocument/2006/relationships/image" Target="../media/image37.wmf"/><Relationship Id="rId20" Type="http://schemas.openxmlformats.org/officeDocument/2006/relationships/image" Target="../media/image41.wmf"/><Relationship Id="rId29" Type="http://schemas.openxmlformats.org/officeDocument/2006/relationships/image" Target="../media/image50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11" Type="http://schemas.openxmlformats.org/officeDocument/2006/relationships/image" Target="../media/image32.wmf"/><Relationship Id="rId24" Type="http://schemas.openxmlformats.org/officeDocument/2006/relationships/image" Target="../media/image45.wmf"/><Relationship Id="rId5" Type="http://schemas.openxmlformats.org/officeDocument/2006/relationships/image" Target="../media/image26.wmf"/><Relationship Id="rId15" Type="http://schemas.openxmlformats.org/officeDocument/2006/relationships/image" Target="../media/image36.wmf"/><Relationship Id="rId23" Type="http://schemas.openxmlformats.org/officeDocument/2006/relationships/image" Target="../media/image44.wmf"/><Relationship Id="rId28" Type="http://schemas.openxmlformats.org/officeDocument/2006/relationships/image" Target="../media/image49.wmf"/><Relationship Id="rId10" Type="http://schemas.openxmlformats.org/officeDocument/2006/relationships/image" Target="../media/image31.wmf"/><Relationship Id="rId19" Type="http://schemas.openxmlformats.org/officeDocument/2006/relationships/image" Target="../media/image40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Relationship Id="rId14" Type="http://schemas.openxmlformats.org/officeDocument/2006/relationships/image" Target="../media/image35.wmf"/><Relationship Id="rId22" Type="http://schemas.openxmlformats.org/officeDocument/2006/relationships/image" Target="../media/image43.wmf"/><Relationship Id="rId27" Type="http://schemas.openxmlformats.org/officeDocument/2006/relationships/image" Target="../media/image4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wmf"/><Relationship Id="rId11" Type="http://schemas.openxmlformats.org/officeDocument/2006/relationships/image" Target="../media/image72.wmf"/><Relationship Id="rId5" Type="http://schemas.openxmlformats.org/officeDocument/2006/relationships/image" Target="../media/image66.wmf"/><Relationship Id="rId10" Type="http://schemas.openxmlformats.org/officeDocument/2006/relationships/image" Target="../media/image71.wmf"/><Relationship Id="rId4" Type="http://schemas.openxmlformats.org/officeDocument/2006/relationships/image" Target="../media/image65.wmf"/><Relationship Id="rId9" Type="http://schemas.openxmlformats.org/officeDocument/2006/relationships/image" Target="../media/image7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image" Target="../media/image85.wmf"/><Relationship Id="rId18" Type="http://schemas.openxmlformats.org/officeDocument/2006/relationships/image" Target="../media/image90.wmf"/><Relationship Id="rId3" Type="http://schemas.openxmlformats.org/officeDocument/2006/relationships/image" Target="../media/image75.wmf"/><Relationship Id="rId21" Type="http://schemas.openxmlformats.org/officeDocument/2006/relationships/image" Target="../media/image93.wmf"/><Relationship Id="rId7" Type="http://schemas.openxmlformats.org/officeDocument/2006/relationships/image" Target="../media/image79.wmf"/><Relationship Id="rId12" Type="http://schemas.openxmlformats.org/officeDocument/2006/relationships/image" Target="../media/image84.wmf"/><Relationship Id="rId17" Type="http://schemas.openxmlformats.org/officeDocument/2006/relationships/image" Target="../media/image89.wmf"/><Relationship Id="rId25" Type="http://schemas.openxmlformats.org/officeDocument/2006/relationships/image" Target="../media/image97.wmf"/><Relationship Id="rId2" Type="http://schemas.openxmlformats.org/officeDocument/2006/relationships/image" Target="../media/image74.wmf"/><Relationship Id="rId16" Type="http://schemas.openxmlformats.org/officeDocument/2006/relationships/image" Target="../media/image88.wmf"/><Relationship Id="rId20" Type="http://schemas.openxmlformats.org/officeDocument/2006/relationships/image" Target="../media/image92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11" Type="http://schemas.openxmlformats.org/officeDocument/2006/relationships/image" Target="../media/image83.wmf"/><Relationship Id="rId24" Type="http://schemas.openxmlformats.org/officeDocument/2006/relationships/image" Target="../media/image96.wmf"/><Relationship Id="rId5" Type="http://schemas.openxmlformats.org/officeDocument/2006/relationships/image" Target="../media/image77.wmf"/><Relationship Id="rId15" Type="http://schemas.openxmlformats.org/officeDocument/2006/relationships/image" Target="../media/image87.wmf"/><Relationship Id="rId23" Type="http://schemas.openxmlformats.org/officeDocument/2006/relationships/image" Target="../media/image95.wmf"/><Relationship Id="rId10" Type="http://schemas.openxmlformats.org/officeDocument/2006/relationships/image" Target="../media/image82.wmf"/><Relationship Id="rId19" Type="http://schemas.openxmlformats.org/officeDocument/2006/relationships/image" Target="../media/image91.wmf"/><Relationship Id="rId4" Type="http://schemas.openxmlformats.org/officeDocument/2006/relationships/image" Target="../media/image76.wmf"/><Relationship Id="rId9" Type="http://schemas.openxmlformats.org/officeDocument/2006/relationships/image" Target="../media/image81.wmf"/><Relationship Id="rId14" Type="http://schemas.openxmlformats.org/officeDocument/2006/relationships/image" Target="../media/image86.wmf"/><Relationship Id="rId22" Type="http://schemas.openxmlformats.org/officeDocument/2006/relationships/image" Target="../media/image9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13" Type="http://schemas.openxmlformats.org/officeDocument/2006/relationships/image" Target="../media/image110.wmf"/><Relationship Id="rId3" Type="http://schemas.openxmlformats.org/officeDocument/2006/relationships/image" Target="../media/image100.wmf"/><Relationship Id="rId7" Type="http://schemas.openxmlformats.org/officeDocument/2006/relationships/image" Target="../media/image104.wmf"/><Relationship Id="rId12" Type="http://schemas.openxmlformats.org/officeDocument/2006/relationships/image" Target="../media/image109.wmf"/><Relationship Id="rId17" Type="http://schemas.openxmlformats.org/officeDocument/2006/relationships/image" Target="../media/image114.wmf"/><Relationship Id="rId2" Type="http://schemas.openxmlformats.org/officeDocument/2006/relationships/image" Target="../media/image99.wmf"/><Relationship Id="rId16" Type="http://schemas.openxmlformats.org/officeDocument/2006/relationships/image" Target="../media/image113.wmf"/><Relationship Id="rId1" Type="http://schemas.openxmlformats.org/officeDocument/2006/relationships/image" Target="../media/image98.wmf"/><Relationship Id="rId6" Type="http://schemas.openxmlformats.org/officeDocument/2006/relationships/image" Target="../media/image103.wmf"/><Relationship Id="rId11" Type="http://schemas.openxmlformats.org/officeDocument/2006/relationships/image" Target="../media/image108.wmf"/><Relationship Id="rId5" Type="http://schemas.openxmlformats.org/officeDocument/2006/relationships/image" Target="../media/image102.wmf"/><Relationship Id="rId15" Type="http://schemas.openxmlformats.org/officeDocument/2006/relationships/image" Target="../media/image112.wmf"/><Relationship Id="rId10" Type="http://schemas.openxmlformats.org/officeDocument/2006/relationships/image" Target="../media/image107.wmf"/><Relationship Id="rId4" Type="http://schemas.openxmlformats.org/officeDocument/2006/relationships/image" Target="../media/image101.wmf"/><Relationship Id="rId9" Type="http://schemas.openxmlformats.org/officeDocument/2006/relationships/image" Target="../media/image106.wmf"/><Relationship Id="rId14" Type="http://schemas.openxmlformats.org/officeDocument/2006/relationships/image" Target="../media/image11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3" Type="http://schemas.openxmlformats.org/officeDocument/2006/relationships/image" Target="../media/image117.wmf"/><Relationship Id="rId7" Type="http://schemas.openxmlformats.org/officeDocument/2006/relationships/image" Target="../media/image121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6" Type="http://schemas.openxmlformats.org/officeDocument/2006/relationships/image" Target="../media/image120.wmf"/><Relationship Id="rId5" Type="http://schemas.openxmlformats.org/officeDocument/2006/relationships/image" Target="../media/image119.wmf"/><Relationship Id="rId4" Type="http://schemas.openxmlformats.org/officeDocument/2006/relationships/image" Target="../media/image118.wmf"/><Relationship Id="rId9" Type="http://schemas.openxmlformats.org/officeDocument/2006/relationships/image" Target="../media/image12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6.wmf"/><Relationship Id="rId2" Type="http://schemas.openxmlformats.org/officeDocument/2006/relationships/image" Target="../media/image125.wmf"/><Relationship Id="rId1" Type="http://schemas.openxmlformats.org/officeDocument/2006/relationships/image" Target="../media/image124.wmf"/><Relationship Id="rId5" Type="http://schemas.openxmlformats.org/officeDocument/2006/relationships/image" Target="../media/image128.wmf"/><Relationship Id="rId4" Type="http://schemas.openxmlformats.org/officeDocument/2006/relationships/image" Target="../media/image1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BBBF76-30D1-408F-B6DC-ABBE05FBF175}" type="datetimeFigureOut">
              <a:rPr lang="en-CA" smtClean="0"/>
              <a:pPr/>
              <a:t>2022-09-08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D7F8B-DEC4-441E-A2A2-04153E2465F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1978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6806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7987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A9374A-F180-4133-97C4-03D5590A9378}" type="slidenum">
              <a:rPr lang="en-CA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4184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42279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72819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14602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58020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316065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8214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2022-09-08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2022-09-08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2022-09-08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2022-09-08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2022-09-08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2022-09-08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2022-09-08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2022-09-08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2022-09-08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2022-09-08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2022-09-08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2022-09-08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wmf"/><Relationship Id="rId13" Type="http://schemas.openxmlformats.org/officeDocument/2006/relationships/oleObject" Target="../embeddings/oleObject130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127.bin"/><Relationship Id="rId12" Type="http://schemas.openxmlformats.org/officeDocument/2006/relationships/image" Target="../media/image1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24.wmf"/><Relationship Id="rId11" Type="http://schemas.openxmlformats.org/officeDocument/2006/relationships/oleObject" Target="../embeddings/oleObject129.bin"/><Relationship Id="rId5" Type="http://schemas.openxmlformats.org/officeDocument/2006/relationships/oleObject" Target="../embeddings/oleObject126.bin"/><Relationship Id="rId10" Type="http://schemas.openxmlformats.org/officeDocument/2006/relationships/image" Target="../media/image126.wmf"/><Relationship Id="rId4" Type="http://schemas.openxmlformats.org/officeDocument/2006/relationships/image" Target="../media/image129.png"/><Relationship Id="rId9" Type="http://schemas.openxmlformats.org/officeDocument/2006/relationships/oleObject" Target="../embeddings/oleObject128.bin"/><Relationship Id="rId14" Type="http://schemas.openxmlformats.org/officeDocument/2006/relationships/image" Target="../media/image12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3.bin"/><Relationship Id="rId13" Type="http://schemas.openxmlformats.org/officeDocument/2006/relationships/image" Target="../media/image134.wmf"/><Relationship Id="rId18" Type="http://schemas.openxmlformats.org/officeDocument/2006/relationships/oleObject" Target="../embeddings/oleObject138.bin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138.wmf"/><Relationship Id="rId7" Type="http://schemas.openxmlformats.org/officeDocument/2006/relationships/image" Target="../media/image131.wmf"/><Relationship Id="rId12" Type="http://schemas.openxmlformats.org/officeDocument/2006/relationships/oleObject" Target="../embeddings/oleObject135.bin"/><Relationship Id="rId17" Type="http://schemas.openxmlformats.org/officeDocument/2006/relationships/image" Target="../media/image136.wmf"/><Relationship Id="rId25" Type="http://schemas.openxmlformats.org/officeDocument/2006/relationships/image" Target="../media/image14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7.bin"/><Relationship Id="rId20" Type="http://schemas.openxmlformats.org/officeDocument/2006/relationships/oleObject" Target="../embeddings/oleObject139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32.bin"/><Relationship Id="rId11" Type="http://schemas.openxmlformats.org/officeDocument/2006/relationships/image" Target="../media/image133.wmf"/><Relationship Id="rId24" Type="http://schemas.openxmlformats.org/officeDocument/2006/relationships/oleObject" Target="../embeddings/oleObject141.bin"/><Relationship Id="rId5" Type="http://schemas.openxmlformats.org/officeDocument/2006/relationships/image" Target="../media/image130.wmf"/><Relationship Id="rId15" Type="http://schemas.openxmlformats.org/officeDocument/2006/relationships/image" Target="../media/image135.wmf"/><Relationship Id="rId23" Type="http://schemas.openxmlformats.org/officeDocument/2006/relationships/image" Target="../media/image139.wmf"/><Relationship Id="rId10" Type="http://schemas.openxmlformats.org/officeDocument/2006/relationships/oleObject" Target="../embeddings/oleObject134.bin"/><Relationship Id="rId19" Type="http://schemas.openxmlformats.org/officeDocument/2006/relationships/image" Target="../media/image137.wmf"/><Relationship Id="rId4" Type="http://schemas.openxmlformats.org/officeDocument/2006/relationships/oleObject" Target="../embeddings/oleObject131.bin"/><Relationship Id="rId9" Type="http://schemas.openxmlformats.org/officeDocument/2006/relationships/image" Target="../media/image132.wmf"/><Relationship Id="rId14" Type="http://schemas.openxmlformats.org/officeDocument/2006/relationships/oleObject" Target="../embeddings/oleObject136.bin"/><Relationship Id="rId22" Type="http://schemas.openxmlformats.org/officeDocument/2006/relationships/oleObject" Target="../embeddings/oleObject140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9" Type="http://schemas.openxmlformats.org/officeDocument/2006/relationships/image" Target="../media/image19.wmf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34" Type="http://schemas.openxmlformats.org/officeDocument/2006/relationships/oleObject" Target="../embeddings/oleObject16.bin"/><Relationship Id="rId42" Type="http://schemas.openxmlformats.org/officeDocument/2006/relationships/oleObject" Target="../embeddings/oleObject20.bin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33" Type="http://schemas.openxmlformats.org/officeDocument/2006/relationships/image" Target="../media/image16.wmf"/><Relationship Id="rId38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4.wmf"/><Relationship Id="rId41" Type="http://schemas.openxmlformats.org/officeDocument/2006/relationships/image" Target="../media/image20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5.bin"/><Relationship Id="rId37" Type="http://schemas.openxmlformats.org/officeDocument/2006/relationships/image" Target="../media/image18.wmf"/><Relationship Id="rId40" Type="http://schemas.openxmlformats.org/officeDocument/2006/relationships/oleObject" Target="../embeddings/oleObject19.bin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3.bin"/><Relationship Id="rId36" Type="http://schemas.openxmlformats.org/officeDocument/2006/relationships/oleObject" Target="../embeddings/oleObject17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31" Type="http://schemas.openxmlformats.org/officeDocument/2006/relationships/image" Target="../media/image15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3.wmf"/><Relationship Id="rId30" Type="http://schemas.openxmlformats.org/officeDocument/2006/relationships/oleObject" Target="../embeddings/oleObject14.bin"/><Relationship Id="rId35" Type="http://schemas.openxmlformats.org/officeDocument/2006/relationships/image" Target="../media/image17.wmf"/><Relationship Id="rId43" Type="http://schemas.openxmlformats.org/officeDocument/2006/relationships/image" Target="../media/image21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6.wmf"/><Relationship Id="rId18" Type="http://schemas.openxmlformats.org/officeDocument/2006/relationships/oleObject" Target="../embeddings/oleObject28.bin"/><Relationship Id="rId26" Type="http://schemas.openxmlformats.org/officeDocument/2006/relationships/oleObject" Target="../embeddings/oleObject32.bin"/><Relationship Id="rId39" Type="http://schemas.openxmlformats.org/officeDocument/2006/relationships/image" Target="../media/image39.wmf"/><Relationship Id="rId21" Type="http://schemas.openxmlformats.org/officeDocument/2006/relationships/image" Target="../media/image30.wmf"/><Relationship Id="rId34" Type="http://schemas.openxmlformats.org/officeDocument/2006/relationships/oleObject" Target="../embeddings/oleObject36.bin"/><Relationship Id="rId42" Type="http://schemas.openxmlformats.org/officeDocument/2006/relationships/oleObject" Target="../embeddings/oleObject40.bin"/><Relationship Id="rId47" Type="http://schemas.openxmlformats.org/officeDocument/2006/relationships/image" Target="../media/image43.wmf"/><Relationship Id="rId50" Type="http://schemas.openxmlformats.org/officeDocument/2006/relationships/oleObject" Target="../embeddings/oleObject44.bin"/><Relationship Id="rId55" Type="http://schemas.openxmlformats.org/officeDocument/2006/relationships/image" Target="../media/image47.wmf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7.bin"/><Relationship Id="rId20" Type="http://schemas.openxmlformats.org/officeDocument/2006/relationships/oleObject" Target="../embeddings/oleObject29.bin"/><Relationship Id="rId29" Type="http://schemas.openxmlformats.org/officeDocument/2006/relationships/image" Target="../media/image34.wmf"/><Relationship Id="rId41" Type="http://schemas.openxmlformats.org/officeDocument/2006/relationships/image" Target="../media/image40.wmf"/><Relationship Id="rId54" Type="http://schemas.openxmlformats.org/officeDocument/2006/relationships/oleObject" Target="../embeddings/oleObject46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5.wmf"/><Relationship Id="rId24" Type="http://schemas.openxmlformats.org/officeDocument/2006/relationships/oleObject" Target="../embeddings/oleObject31.bin"/><Relationship Id="rId32" Type="http://schemas.openxmlformats.org/officeDocument/2006/relationships/oleObject" Target="../embeddings/oleObject35.bin"/><Relationship Id="rId37" Type="http://schemas.openxmlformats.org/officeDocument/2006/relationships/image" Target="../media/image38.wmf"/><Relationship Id="rId40" Type="http://schemas.openxmlformats.org/officeDocument/2006/relationships/oleObject" Target="../embeddings/oleObject39.bin"/><Relationship Id="rId45" Type="http://schemas.openxmlformats.org/officeDocument/2006/relationships/image" Target="../media/image42.wmf"/><Relationship Id="rId53" Type="http://schemas.openxmlformats.org/officeDocument/2006/relationships/image" Target="../media/image46.wmf"/><Relationship Id="rId58" Type="http://schemas.openxmlformats.org/officeDocument/2006/relationships/oleObject" Target="../embeddings/oleObject48.bin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23" Type="http://schemas.openxmlformats.org/officeDocument/2006/relationships/image" Target="../media/image31.wmf"/><Relationship Id="rId28" Type="http://schemas.openxmlformats.org/officeDocument/2006/relationships/oleObject" Target="../embeddings/oleObject33.bin"/><Relationship Id="rId36" Type="http://schemas.openxmlformats.org/officeDocument/2006/relationships/oleObject" Target="../embeddings/oleObject37.bin"/><Relationship Id="rId49" Type="http://schemas.openxmlformats.org/officeDocument/2006/relationships/image" Target="../media/image44.wmf"/><Relationship Id="rId57" Type="http://schemas.openxmlformats.org/officeDocument/2006/relationships/image" Target="../media/image48.wmf"/><Relationship Id="rId61" Type="http://schemas.openxmlformats.org/officeDocument/2006/relationships/image" Target="../media/image50.wmf"/><Relationship Id="rId10" Type="http://schemas.openxmlformats.org/officeDocument/2006/relationships/oleObject" Target="../embeddings/oleObject24.bin"/><Relationship Id="rId19" Type="http://schemas.openxmlformats.org/officeDocument/2006/relationships/image" Target="../media/image29.wmf"/><Relationship Id="rId31" Type="http://schemas.openxmlformats.org/officeDocument/2006/relationships/image" Target="../media/image35.wmf"/><Relationship Id="rId44" Type="http://schemas.openxmlformats.org/officeDocument/2006/relationships/oleObject" Target="../embeddings/oleObject41.bin"/><Relationship Id="rId52" Type="http://schemas.openxmlformats.org/officeDocument/2006/relationships/oleObject" Target="../embeddings/oleObject45.bin"/><Relationship Id="rId60" Type="http://schemas.openxmlformats.org/officeDocument/2006/relationships/oleObject" Target="../embeddings/oleObject49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6.bin"/><Relationship Id="rId22" Type="http://schemas.openxmlformats.org/officeDocument/2006/relationships/oleObject" Target="../embeddings/oleObject30.bin"/><Relationship Id="rId27" Type="http://schemas.openxmlformats.org/officeDocument/2006/relationships/image" Target="../media/image33.wmf"/><Relationship Id="rId30" Type="http://schemas.openxmlformats.org/officeDocument/2006/relationships/oleObject" Target="../embeddings/oleObject34.bin"/><Relationship Id="rId35" Type="http://schemas.openxmlformats.org/officeDocument/2006/relationships/image" Target="../media/image37.wmf"/><Relationship Id="rId43" Type="http://schemas.openxmlformats.org/officeDocument/2006/relationships/image" Target="../media/image41.wmf"/><Relationship Id="rId48" Type="http://schemas.openxmlformats.org/officeDocument/2006/relationships/oleObject" Target="../embeddings/oleObject43.bin"/><Relationship Id="rId56" Type="http://schemas.openxmlformats.org/officeDocument/2006/relationships/oleObject" Target="../embeddings/oleObject47.bin"/><Relationship Id="rId8" Type="http://schemas.openxmlformats.org/officeDocument/2006/relationships/oleObject" Target="../embeddings/oleObject23.bin"/><Relationship Id="rId51" Type="http://schemas.openxmlformats.org/officeDocument/2006/relationships/image" Target="../media/image45.wmf"/><Relationship Id="rId3" Type="http://schemas.openxmlformats.org/officeDocument/2006/relationships/notesSlide" Target="../notesSlides/notesSlide3.xml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8.wmf"/><Relationship Id="rId25" Type="http://schemas.openxmlformats.org/officeDocument/2006/relationships/image" Target="../media/image32.wmf"/><Relationship Id="rId33" Type="http://schemas.openxmlformats.org/officeDocument/2006/relationships/image" Target="../media/image36.wmf"/><Relationship Id="rId38" Type="http://schemas.openxmlformats.org/officeDocument/2006/relationships/oleObject" Target="../embeddings/oleObject38.bin"/><Relationship Id="rId46" Type="http://schemas.openxmlformats.org/officeDocument/2006/relationships/oleObject" Target="../embeddings/oleObject42.bin"/><Relationship Id="rId59" Type="http://schemas.openxmlformats.org/officeDocument/2006/relationships/image" Target="../media/image4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55.bin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5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66.wmf"/><Relationship Id="rId18" Type="http://schemas.openxmlformats.org/officeDocument/2006/relationships/oleObject" Target="../embeddings/oleObject68.bin"/><Relationship Id="rId26" Type="http://schemas.openxmlformats.org/officeDocument/2006/relationships/oleObject" Target="../embeddings/oleObject72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70.wmf"/><Relationship Id="rId7" Type="http://schemas.openxmlformats.org/officeDocument/2006/relationships/image" Target="../media/image63.wmf"/><Relationship Id="rId12" Type="http://schemas.openxmlformats.org/officeDocument/2006/relationships/oleObject" Target="../embeddings/oleObject65.bin"/><Relationship Id="rId17" Type="http://schemas.openxmlformats.org/officeDocument/2006/relationships/image" Target="../media/image68.wmf"/><Relationship Id="rId25" Type="http://schemas.openxmlformats.org/officeDocument/2006/relationships/image" Target="../media/image7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7.bin"/><Relationship Id="rId20" Type="http://schemas.openxmlformats.org/officeDocument/2006/relationships/oleObject" Target="../embeddings/oleObject69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5.wmf"/><Relationship Id="rId24" Type="http://schemas.openxmlformats.org/officeDocument/2006/relationships/oleObject" Target="../embeddings/oleObject71.bin"/><Relationship Id="rId5" Type="http://schemas.openxmlformats.org/officeDocument/2006/relationships/image" Target="../media/image62.wmf"/><Relationship Id="rId15" Type="http://schemas.openxmlformats.org/officeDocument/2006/relationships/image" Target="../media/image67.wmf"/><Relationship Id="rId23" Type="http://schemas.openxmlformats.org/officeDocument/2006/relationships/image" Target="../media/image71.wmf"/><Relationship Id="rId10" Type="http://schemas.openxmlformats.org/officeDocument/2006/relationships/oleObject" Target="../embeddings/oleObject64.bin"/><Relationship Id="rId19" Type="http://schemas.openxmlformats.org/officeDocument/2006/relationships/image" Target="../media/image69.wmf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4.wmf"/><Relationship Id="rId14" Type="http://schemas.openxmlformats.org/officeDocument/2006/relationships/oleObject" Target="../embeddings/oleObject66.bin"/><Relationship Id="rId22" Type="http://schemas.openxmlformats.org/officeDocument/2006/relationships/oleObject" Target="../embeddings/oleObject70.bin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7.wmf"/><Relationship Id="rId18" Type="http://schemas.openxmlformats.org/officeDocument/2006/relationships/oleObject" Target="../embeddings/oleObject80.bin"/><Relationship Id="rId26" Type="http://schemas.openxmlformats.org/officeDocument/2006/relationships/oleObject" Target="../embeddings/oleObject84.bin"/><Relationship Id="rId39" Type="http://schemas.openxmlformats.org/officeDocument/2006/relationships/oleObject" Target="../embeddings/oleObject91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81.wmf"/><Relationship Id="rId34" Type="http://schemas.openxmlformats.org/officeDocument/2006/relationships/oleObject" Target="../embeddings/oleObject88.bin"/><Relationship Id="rId42" Type="http://schemas.openxmlformats.org/officeDocument/2006/relationships/image" Target="../media/image91.wmf"/><Relationship Id="rId47" Type="http://schemas.openxmlformats.org/officeDocument/2006/relationships/oleObject" Target="../embeddings/oleObject95.bin"/><Relationship Id="rId50" Type="http://schemas.openxmlformats.org/officeDocument/2006/relationships/image" Target="../media/image95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77.bin"/><Relationship Id="rId17" Type="http://schemas.openxmlformats.org/officeDocument/2006/relationships/image" Target="../media/image79.wmf"/><Relationship Id="rId25" Type="http://schemas.openxmlformats.org/officeDocument/2006/relationships/image" Target="../media/image83.wmf"/><Relationship Id="rId33" Type="http://schemas.openxmlformats.org/officeDocument/2006/relationships/image" Target="../media/image87.wmf"/><Relationship Id="rId38" Type="http://schemas.openxmlformats.org/officeDocument/2006/relationships/oleObject" Target="../embeddings/oleObject90.bin"/><Relationship Id="rId46" Type="http://schemas.openxmlformats.org/officeDocument/2006/relationships/image" Target="../media/image9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9.bin"/><Relationship Id="rId20" Type="http://schemas.openxmlformats.org/officeDocument/2006/relationships/oleObject" Target="../embeddings/oleObject81.bin"/><Relationship Id="rId29" Type="http://schemas.openxmlformats.org/officeDocument/2006/relationships/image" Target="../media/image85.wmf"/><Relationship Id="rId41" Type="http://schemas.openxmlformats.org/officeDocument/2006/relationships/oleObject" Target="../embeddings/oleObject92.bin"/><Relationship Id="rId54" Type="http://schemas.openxmlformats.org/officeDocument/2006/relationships/image" Target="../media/image97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4.bin"/><Relationship Id="rId11" Type="http://schemas.openxmlformats.org/officeDocument/2006/relationships/image" Target="../media/image76.wmf"/><Relationship Id="rId24" Type="http://schemas.openxmlformats.org/officeDocument/2006/relationships/oleObject" Target="../embeddings/oleObject83.bin"/><Relationship Id="rId32" Type="http://schemas.openxmlformats.org/officeDocument/2006/relationships/oleObject" Target="../embeddings/oleObject87.bin"/><Relationship Id="rId37" Type="http://schemas.openxmlformats.org/officeDocument/2006/relationships/image" Target="../media/image89.wmf"/><Relationship Id="rId40" Type="http://schemas.openxmlformats.org/officeDocument/2006/relationships/image" Target="../media/image90.wmf"/><Relationship Id="rId45" Type="http://schemas.openxmlformats.org/officeDocument/2006/relationships/oleObject" Target="../embeddings/oleObject94.bin"/><Relationship Id="rId53" Type="http://schemas.openxmlformats.org/officeDocument/2006/relationships/oleObject" Target="../embeddings/oleObject98.bin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23" Type="http://schemas.openxmlformats.org/officeDocument/2006/relationships/image" Target="../media/image82.wmf"/><Relationship Id="rId28" Type="http://schemas.openxmlformats.org/officeDocument/2006/relationships/oleObject" Target="../embeddings/oleObject85.bin"/><Relationship Id="rId36" Type="http://schemas.openxmlformats.org/officeDocument/2006/relationships/oleObject" Target="../embeddings/oleObject89.bin"/><Relationship Id="rId49" Type="http://schemas.openxmlformats.org/officeDocument/2006/relationships/oleObject" Target="../embeddings/oleObject96.bin"/><Relationship Id="rId10" Type="http://schemas.openxmlformats.org/officeDocument/2006/relationships/oleObject" Target="../embeddings/oleObject76.bin"/><Relationship Id="rId19" Type="http://schemas.openxmlformats.org/officeDocument/2006/relationships/image" Target="../media/image80.wmf"/><Relationship Id="rId31" Type="http://schemas.openxmlformats.org/officeDocument/2006/relationships/image" Target="../media/image86.wmf"/><Relationship Id="rId44" Type="http://schemas.openxmlformats.org/officeDocument/2006/relationships/image" Target="../media/image92.wmf"/><Relationship Id="rId52" Type="http://schemas.openxmlformats.org/officeDocument/2006/relationships/image" Target="../media/image96.wmf"/><Relationship Id="rId4" Type="http://schemas.openxmlformats.org/officeDocument/2006/relationships/oleObject" Target="../embeddings/oleObject73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78.bin"/><Relationship Id="rId22" Type="http://schemas.openxmlformats.org/officeDocument/2006/relationships/oleObject" Target="../embeddings/oleObject82.bin"/><Relationship Id="rId27" Type="http://schemas.openxmlformats.org/officeDocument/2006/relationships/image" Target="../media/image84.wmf"/><Relationship Id="rId30" Type="http://schemas.openxmlformats.org/officeDocument/2006/relationships/oleObject" Target="../embeddings/oleObject86.bin"/><Relationship Id="rId35" Type="http://schemas.openxmlformats.org/officeDocument/2006/relationships/image" Target="../media/image88.wmf"/><Relationship Id="rId43" Type="http://schemas.openxmlformats.org/officeDocument/2006/relationships/oleObject" Target="../embeddings/oleObject93.bin"/><Relationship Id="rId48" Type="http://schemas.openxmlformats.org/officeDocument/2006/relationships/image" Target="../media/image94.wmf"/><Relationship Id="rId8" Type="http://schemas.openxmlformats.org/officeDocument/2006/relationships/oleObject" Target="../embeddings/oleObject75.bin"/><Relationship Id="rId51" Type="http://schemas.openxmlformats.org/officeDocument/2006/relationships/oleObject" Target="../embeddings/oleObject9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1.bin"/><Relationship Id="rId13" Type="http://schemas.openxmlformats.org/officeDocument/2006/relationships/image" Target="../media/image102.wmf"/><Relationship Id="rId18" Type="http://schemas.openxmlformats.org/officeDocument/2006/relationships/oleObject" Target="../embeddings/oleObject106.bin"/><Relationship Id="rId26" Type="http://schemas.openxmlformats.org/officeDocument/2006/relationships/oleObject" Target="../embeddings/oleObject110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106.wmf"/><Relationship Id="rId34" Type="http://schemas.openxmlformats.org/officeDocument/2006/relationships/image" Target="../media/image112.wmf"/><Relationship Id="rId7" Type="http://schemas.openxmlformats.org/officeDocument/2006/relationships/image" Target="../media/image99.wmf"/><Relationship Id="rId12" Type="http://schemas.openxmlformats.org/officeDocument/2006/relationships/oleObject" Target="../embeddings/oleObject103.bin"/><Relationship Id="rId17" Type="http://schemas.openxmlformats.org/officeDocument/2006/relationships/image" Target="../media/image104.wmf"/><Relationship Id="rId25" Type="http://schemas.openxmlformats.org/officeDocument/2006/relationships/image" Target="../media/image108.wmf"/><Relationship Id="rId33" Type="http://schemas.openxmlformats.org/officeDocument/2006/relationships/oleObject" Target="../embeddings/oleObject114.bin"/><Relationship Id="rId38" Type="http://schemas.openxmlformats.org/officeDocument/2006/relationships/image" Target="../media/image11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5.bin"/><Relationship Id="rId20" Type="http://schemas.openxmlformats.org/officeDocument/2006/relationships/oleObject" Target="../embeddings/oleObject107.bin"/><Relationship Id="rId29" Type="http://schemas.openxmlformats.org/officeDocument/2006/relationships/image" Target="../media/image110.wmf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00.bin"/><Relationship Id="rId11" Type="http://schemas.openxmlformats.org/officeDocument/2006/relationships/image" Target="../media/image101.wmf"/><Relationship Id="rId24" Type="http://schemas.openxmlformats.org/officeDocument/2006/relationships/oleObject" Target="../embeddings/oleObject109.bin"/><Relationship Id="rId32" Type="http://schemas.openxmlformats.org/officeDocument/2006/relationships/oleObject" Target="../embeddings/oleObject113.bin"/><Relationship Id="rId37" Type="http://schemas.openxmlformats.org/officeDocument/2006/relationships/oleObject" Target="../embeddings/oleObject116.bin"/><Relationship Id="rId5" Type="http://schemas.openxmlformats.org/officeDocument/2006/relationships/image" Target="../media/image98.wmf"/><Relationship Id="rId15" Type="http://schemas.openxmlformats.org/officeDocument/2006/relationships/image" Target="../media/image103.wmf"/><Relationship Id="rId23" Type="http://schemas.openxmlformats.org/officeDocument/2006/relationships/image" Target="../media/image107.wmf"/><Relationship Id="rId28" Type="http://schemas.openxmlformats.org/officeDocument/2006/relationships/oleObject" Target="../embeddings/oleObject111.bin"/><Relationship Id="rId36" Type="http://schemas.openxmlformats.org/officeDocument/2006/relationships/image" Target="../media/image113.wmf"/><Relationship Id="rId10" Type="http://schemas.openxmlformats.org/officeDocument/2006/relationships/oleObject" Target="../embeddings/oleObject102.bin"/><Relationship Id="rId19" Type="http://schemas.openxmlformats.org/officeDocument/2006/relationships/image" Target="../media/image105.wmf"/><Relationship Id="rId31" Type="http://schemas.openxmlformats.org/officeDocument/2006/relationships/image" Target="../media/image111.wmf"/><Relationship Id="rId4" Type="http://schemas.openxmlformats.org/officeDocument/2006/relationships/oleObject" Target="../embeddings/oleObject99.bin"/><Relationship Id="rId9" Type="http://schemas.openxmlformats.org/officeDocument/2006/relationships/image" Target="../media/image100.wmf"/><Relationship Id="rId14" Type="http://schemas.openxmlformats.org/officeDocument/2006/relationships/oleObject" Target="../embeddings/oleObject104.bin"/><Relationship Id="rId22" Type="http://schemas.openxmlformats.org/officeDocument/2006/relationships/oleObject" Target="../embeddings/oleObject108.bin"/><Relationship Id="rId27" Type="http://schemas.openxmlformats.org/officeDocument/2006/relationships/image" Target="../media/image109.wmf"/><Relationship Id="rId30" Type="http://schemas.openxmlformats.org/officeDocument/2006/relationships/oleObject" Target="../embeddings/oleObject112.bin"/><Relationship Id="rId35" Type="http://schemas.openxmlformats.org/officeDocument/2006/relationships/oleObject" Target="../embeddings/oleObject11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9.bin"/><Relationship Id="rId13" Type="http://schemas.openxmlformats.org/officeDocument/2006/relationships/image" Target="../media/image119.wmf"/><Relationship Id="rId18" Type="http://schemas.openxmlformats.org/officeDocument/2006/relationships/oleObject" Target="../embeddings/oleObject124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123.wmf"/><Relationship Id="rId7" Type="http://schemas.openxmlformats.org/officeDocument/2006/relationships/image" Target="../media/image116.wmf"/><Relationship Id="rId12" Type="http://schemas.openxmlformats.org/officeDocument/2006/relationships/oleObject" Target="../embeddings/oleObject121.bin"/><Relationship Id="rId17" Type="http://schemas.openxmlformats.org/officeDocument/2006/relationships/image" Target="../media/image12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3.bin"/><Relationship Id="rId20" Type="http://schemas.openxmlformats.org/officeDocument/2006/relationships/oleObject" Target="../embeddings/oleObject125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18.bin"/><Relationship Id="rId11" Type="http://schemas.openxmlformats.org/officeDocument/2006/relationships/image" Target="../media/image118.wmf"/><Relationship Id="rId5" Type="http://schemas.openxmlformats.org/officeDocument/2006/relationships/image" Target="../media/image115.wmf"/><Relationship Id="rId15" Type="http://schemas.openxmlformats.org/officeDocument/2006/relationships/image" Target="../media/image120.wmf"/><Relationship Id="rId10" Type="http://schemas.openxmlformats.org/officeDocument/2006/relationships/oleObject" Target="../embeddings/oleObject120.bin"/><Relationship Id="rId19" Type="http://schemas.openxmlformats.org/officeDocument/2006/relationships/image" Target="../media/image122.wmf"/><Relationship Id="rId4" Type="http://schemas.openxmlformats.org/officeDocument/2006/relationships/oleObject" Target="../embeddings/oleObject117.bin"/><Relationship Id="rId9" Type="http://schemas.openxmlformats.org/officeDocument/2006/relationships/image" Target="../media/image117.wmf"/><Relationship Id="rId14" Type="http://schemas.openxmlformats.org/officeDocument/2006/relationships/oleObject" Target="../embeddings/oleObject12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91744" y="3068960"/>
            <a:ext cx="6172200" cy="1894362"/>
          </a:xfrm>
        </p:spPr>
        <p:txBody>
          <a:bodyPr/>
          <a:lstStyle/>
          <a:p>
            <a:r>
              <a:rPr lang="en-CA"/>
              <a:t>Section 1.1 </a:t>
            </a:r>
            <a:r>
              <a:rPr lang="en-CA" dirty="0"/>
              <a:t>Introduction to Function Notations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44" y="27983"/>
            <a:ext cx="8640960" cy="592705"/>
          </a:xfrm>
        </p:spPr>
        <p:txBody>
          <a:bodyPr>
            <a:normAutofit/>
          </a:bodyPr>
          <a:lstStyle/>
          <a:p>
            <a:r>
              <a:rPr lang="en-CA" sz="2500" dirty="0"/>
              <a:t>Ex: Given the graph of f(x), evaluate the following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332" y="797794"/>
            <a:ext cx="4447302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503842"/>
              </p:ext>
            </p:extLst>
          </p:nvPr>
        </p:nvGraphicFramePr>
        <p:xfrm>
          <a:off x="4973837" y="797795"/>
          <a:ext cx="1090613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5" imgW="596880" imgH="253800" progId="Equation.DSMT4">
                  <p:embed/>
                </p:oleObj>
              </mc:Choice>
              <mc:Fallback>
                <p:oleObj name="Equation" r:id="rId5" imgW="596880" imgH="2538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3837" y="797795"/>
                        <a:ext cx="1090613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2768573"/>
              </p:ext>
            </p:extLst>
          </p:nvPr>
        </p:nvGraphicFramePr>
        <p:xfrm>
          <a:off x="8400256" y="797794"/>
          <a:ext cx="160178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7" imgW="876240" imgH="253800" progId="Equation.DSMT4">
                  <p:embed/>
                </p:oleObj>
              </mc:Choice>
              <mc:Fallback>
                <p:oleObj name="Equation" r:id="rId7" imgW="876240" imgH="2538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0256" y="797794"/>
                        <a:ext cx="1601787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03456"/>
              </p:ext>
            </p:extLst>
          </p:nvPr>
        </p:nvGraphicFramePr>
        <p:xfrm>
          <a:off x="4887720" y="2545445"/>
          <a:ext cx="1833562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9" imgW="1002960" imgH="253800" progId="Equation.DSMT4">
                  <p:embed/>
                </p:oleObj>
              </mc:Choice>
              <mc:Fallback>
                <p:oleObj name="Equation" r:id="rId9" imgW="1002960" imgH="2538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7720" y="2545445"/>
                        <a:ext cx="1833562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341292"/>
              </p:ext>
            </p:extLst>
          </p:nvPr>
        </p:nvGraphicFramePr>
        <p:xfrm>
          <a:off x="8742363" y="2541588"/>
          <a:ext cx="19970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11" imgW="1091880" imgH="253800" progId="Equation.DSMT4">
                  <p:embed/>
                </p:oleObj>
              </mc:Choice>
              <mc:Fallback>
                <p:oleObj name="Equation" r:id="rId11" imgW="1091880" imgH="2538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2363" y="2541588"/>
                        <a:ext cx="1997075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083206"/>
              </p:ext>
            </p:extLst>
          </p:nvPr>
        </p:nvGraphicFramePr>
        <p:xfrm>
          <a:off x="4943872" y="4246563"/>
          <a:ext cx="215900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3" imgW="1180800" imgH="304560" progId="Equation.DSMT4">
                  <p:embed/>
                </p:oleObj>
              </mc:Choice>
              <mc:Fallback>
                <p:oleObj name="Equation" r:id="rId13" imgW="1180800" imgH="30456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872" y="4246563"/>
                        <a:ext cx="2159000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58572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20A3A77-02D5-400D-8160-C8BD2F21AD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998767"/>
              </p:ext>
            </p:extLst>
          </p:nvPr>
        </p:nvGraphicFramePr>
        <p:xfrm>
          <a:off x="1823709" y="187717"/>
          <a:ext cx="3550274" cy="7172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4" imgW="1257120" imgH="253800" progId="Equation.DSMT4">
                  <p:embed/>
                </p:oleObj>
              </mc:Choice>
              <mc:Fallback>
                <p:oleObj name="Equation" r:id="rId4" imgW="125712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20A3A77-02D5-400D-8160-C8BD2F21AD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23709" y="187717"/>
                        <a:ext cx="3550274" cy="7172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B538999-915C-44E9-B5AA-444DB1C5EC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546963"/>
              </p:ext>
            </p:extLst>
          </p:nvPr>
        </p:nvGraphicFramePr>
        <p:xfrm>
          <a:off x="316450" y="1037763"/>
          <a:ext cx="2989262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6" imgW="1307880" imgH="253800" progId="Equation.DSMT4">
                  <p:embed/>
                </p:oleObj>
              </mc:Choice>
              <mc:Fallback>
                <p:oleObj name="Equation" r:id="rId6" imgW="130788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B538999-915C-44E9-B5AA-444DB1C5EC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16450" y="1037763"/>
                        <a:ext cx="2989262" cy="581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47E582D-BB83-4052-9D94-9261D283B3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6199847"/>
              </p:ext>
            </p:extLst>
          </p:nvPr>
        </p:nvGraphicFramePr>
        <p:xfrm>
          <a:off x="4153563" y="950358"/>
          <a:ext cx="340518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8" imgW="1206360" imgH="253800" progId="Equation.DSMT4">
                  <p:embed/>
                </p:oleObj>
              </mc:Choice>
              <mc:Fallback>
                <p:oleObj name="Equation" r:id="rId8" imgW="120636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47E582D-BB83-4052-9D94-9261D283B3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153563" y="950358"/>
                        <a:ext cx="3405187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FC146C6-D3AE-4140-958F-21673AB32D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9490070"/>
              </p:ext>
            </p:extLst>
          </p:nvPr>
        </p:nvGraphicFramePr>
        <p:xfrm>
          <a:off x="8177213" y="901700"/>
          <a:ext cx="157638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10" imgW="558720" imgH="253800" progId="Equation.DSMT4">
                  <p:embed/>
                </p:oleObj>
              </mc:Choice>
              <mc:Fallback>
                <p:oleObj name="Equation" r:id="rId10" imgW="55872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FC146C6-D3AE-4140-958F-21673AB32D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177213" y="901700"/>
                        <a:ext cx="1576387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C29940C-32F7-4B6D-823C-8A710DC7EA7C}"/>
              </a:ext>
            </a:extLst>
          </p:cNvPr>
          <p:cNvSpPr txBox="1"/>
          <p:nvPr/>
        </p:nvSpPr>
        <p:spPr>
          <a:xfrm>
            <a:off x="316450" y="284295"/>
            <a:ext cx="252028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700" dirty="0"/>
              <a:t>Suppose: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1737403-0B2B-458B-9D43-243C85216494}"/>
              </a:ext>
            </a:extLst>
          </p:cNvPr>
          <p:cNvSpPr txBox="1"/>
          <p:nvPr/>
        </p:nvSpPr>
        <p:spPr>
          <a:xfrm>
            <a:off x="5405280" y="246074"/>
            <a:ext cx="375966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700" dirty="0"/>
              <a:t>and we are given that: </a:t>
            </a:r>
          </a:p>
        </p:txBody>
      </p:sp>
      <p:graphicFrame>
        <p:nvGraphicFramePr>
          <p:cNvPr id="10" name="Object 3">
            <a:extLst>
              <a:ext uri="{FF2B5EF4-FFF2-40B4-BE49-F238E27FC236}">
                <a16:creationId xmlns:a16="http://schemas.microsoft.com/office/drawing/2014/main" id="{DD4C7EC0-49E6-4BD3-87AE-2F52CB899A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0089301"/>
              </p:ext>
            </p:extLst>
          </p:nvPr>
        </p:nvGraphicFramePr>
        <p:xfrm>
          <a:off x="2374754" y="1994622"/>
          <a:ext cx="2887560" cy="54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2" imgW="1358640" imgH="253800" progId="Equation.DSMT4">
                  <p:embed/>
                </p:oleObj>
              </mc:Choice>
              <mc:Fallback>
                <p:oleObj name="Equation" r:id="rId12" imgW="1358640" imgH="253800" progId="Equation.DSMT4">
                  <p:embed/>
                  <p:pic>
                    <p:nvPicPr>
                      <p:cNvPr id="10" name="Object 3">
                        <a:extLst>
                          <a:ext uri="{FF2B5EF4-FFF2-40B4-BE49-F238E27FC236}">
                            <a16:creationId xmlns:a16="http://schemas.microsoft.com/office/drawing/2014/main" id="{DD4C7EC0-49E6-4BD3-87AE-2F52CB899A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754" y="1994622"/>
                        <a:ext cx="2887560" cy="5404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>
            <a:extLst>
              <a:ext uri="{FF2B5EF4-FFF2-40B4-BE49-F238E27FC236}">
                <a16:creationId xmlns:a16="http://schemas.microsoft.com/office/drawing/2014/main" id="{A77F1EF5-89AC-46A7-A68E-49951040EB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8378211"/>
              </p:ext>
            </p:extLst>
          </p:nvPr>
        </p:nvGraphicFramePr>
        <p:xfrm>
          <a:off x="985027" y="2711450"/>
          <a:ext cx="3941631" cy="541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4" imgW="1854000" imgH="253800" progId="Equation.DSMT4">
                  <p:embed/>
                </p:oleObj>
              </mc:Choice>
              <mc:Fallback>
                <p:oleObj name="Equation" r:id="rId14" imgW="1854000" imgH="253800" progId="Equation.DSMT4">
                  <p:embed/>
                  <p:pic>
                    <p:nvPicPr>
                      <p:cNvPr id="11" name="Object 3">
                        <a:extLst>
                          <a:ext uri="{FF2B5EF4-FFF2-40B4-BE49-F238E27FC236}">
                            <a16:creationId xmlns:a16="http://schemas.microsoft.com/office/drawing/2014/main" id="{A77F1EF5-89AC-46A7-A68E-49951040EB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027" y="2711450"/>
                        <a:ext cx="3941631" cy="5410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>
            <a:extLst>
              <a:ext uri="{FF2B5EF4-FFF2-40B4-BE49-F238E27FC236}">
                <a16:creationId xmlns:a16="http://schemas.microsoft.com/office/drawing/2014/main" id="{5ACADC28-D6F9-42ED-BCDB-CF00923E9A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6759493"/>
              </p:ext>
            </p:extLst>
          </p:nvPr>
        </p:nvGraphicFramePr>
        <p:xfrm>
          <a:off x="1792950" y="3391766"/>
          <a:ext cx="4347405" cy="568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16" imgW="2044440" imgH="266400" progId="Equation.DSMT4">
                  <p:embed/>
                </p:oleObj>
              </mc:Choice>
              <mc:Fallback>
                <p:oleObj name="Equation" r:id="rId16" imgW="2044440" imgH="266400" progId="Equation.DSMT4">
                  <p:embed/>
                  <p:pic>
                    <p:nvPicPr>
                      <p:cNvPr id="12" name="Object 3">
                        <a:extLst>
                          <a:ext uri="{FF2B5EF4-FFF2-40B4-BE49-F238E27FC236}">
                            <a16:creationId xmlns:a16="http://schemas.microsoft.com/office/drawing/2014/main" id="{5ACADC28-D6F9-42ED-BCDB-CF00923E9A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2950" y="3391766"/>
                        <a:ext cx="4347405" cy="568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">
            <a:extLst>
              <a:ext uri="{FF2B5EF4-FFF2-40B4-BE49-F238E27FC236}">
                <a16:creationId xmlns:a16="http://schemas.microsoft.com/office/drawing/2014/main" id="{A34E9FBE-7A2D-4A74-883B-49088E4ED8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89172"/>
              </p:ext>
            </p:extLst>
          </p:nvPr>
        </p:nvGraphicFramePr>
        <p:xfrm>
          <a:off x="2971368" y="4086515"/>
          <a:ext cx="3483191" cy="568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18" imgW="1638000" imgH="266400" progId="Equation.DSMT4">
                  <p:embed/>
                </p:oleObj>
              </mc:Choice>
              <mc:Fallback>
                <p:oleObj name="Equation" r:id="rId18" imgW="1638000" imgH="266400" progId="Equation.DSMT4">
                  <p:embed/>
                  <p:pic>
                    <p:nvPicPr>
                      <p:cNvPr id="13" name="Object 3">
                        <a:extLst>
                          <a:ext uri="{FF2B5EF4-FFF2-40B4-BE49-F238E27FC236}">
                            <a16:creationId xmlns:a16="http://schemas.microsoft.com/office/drawing/2014/main" id="{A34E9FBE-7A2D-4A74-883B-49088E4ED8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368" y="4086515"/>
                        <a:ext cx="3483191" cy="568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>
            <a:extLst>
              <a:ext uri="{FF2B5EF4-FFF2-40B4-BE49-F238E27FC236}">
                <a16:creationId xmlns:a16="http://schemas.microsoft.com/office/drawing/2014/main" id="{BD389395-E564-4405-862D-ECE632C6B6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6191668"/>
              </p:ext>
            </p:extLst>
          </p:nvPr>
        </p:nvGraphicFramePr>
        <p:xfrm>
          <a:off x="3915353" y="4770867"/>
          <a:ext cx="2889492" cy="948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20" imgW="1358640" imgH="444240" progId="Equation.DSMT4">
                  <p:embed/>
                </p:oleObj>
              </mc:Choice>
              <mc:Fallback>
                <p:oleObj name="Equation" r:id="rId20" imgW="1358640" imgH="444240" progId="Equation.DSMT4">
                  <p:embed/>
                  <p:pic>
                    <p:nvPicPr>
                      <p:cNvPr id="14" name="Object 3">
                        <a:extLst>
                          <a:ext uri="{FF2B5EF4-FFF2-40B4-BE49-F238E27FC236}">
                            <a16:creationId xmlns:a16="http://schemas.microsoft.com/office/drawing/2014/main" id="{BD389395-E564-4405-862D-ECE632C6B6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5353" y="4770867"/>
                        <a:ext cx="2889492" cy="9480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14ECA8BD-E2A3-421B-A5A4-F12DE3C62E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7580427"/>
              </p:ext>
            </p:extLst>
          </p:nvPr>
        </p:nvGraphicFramePr>
        <p:xfrm>
          <a:off x="6804845" y="4709285"/>
          <a:ext cx="2646507" cy="11383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22" imgW="1244520" imgH="533160" progId="Equation.DSMT4">
                  <p:embed/>
                </p:oleObj>
              </mc:Choice>
              <mc:Fallback>
                <p:oleObj name="Equation" r:id="rId22" imgW="1244520" imgH="533160" progId="Equation.DSMT4">
                  <p:embed/>
                  <p:pic>
                    <p:nvPicPr>
                      <p:cNvPr id="15" name="Object 3">
                        <a:extLst>
                          <a:ext uri="{FF2B5EF4-FFF2-40B4-BE49-F238E27FC236}">
                            <a16:creationId xmlns:a16="http://schemas.microsoft.com/office/drawing/2014/main" id="{14ECA8BD-E2A3-421B-A5A4-F12DE3C62E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845" y="4709285"/>
                        <a:ext cx="2646507" cy="11383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>
            <a:extLst>
              <a:ext uri="{FF2B5EF4-FFF2-40B4-BE49-F238E27FC236}">
                <a16:creationId xmlns:a16="http://schemas.microsoft.com/office/drawing/2014/main" id="{C91759C0-878D-4109-995C-087E60677D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954249"/>
              </p:ext>
            </p:extLst>
          </p:nvPr>
        </p:nvGraphicFramePr>
        <p:xfrm>
          <a:off x="4629439" y="5847606"/>
          <a:ext cx="945608" cy="9216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24" imgW="444240" imgH="431640" progId="Equation.DSMT4">
                  <p:embed/>
                </p:oleObj>
              </mc:Choice>
              <mc:Fallback>
                <p:oleObj name="Equation" r:id="rId24" imgW="444240" imgH="431640" progId="Equation.DSMT4">
                  <p:embed/>
                  <p:pic>
                    <p:nvPicPr>
                      <p:cNvPr id="16" name="Object 3">
                        <a:extLst>
                          <a:ext uri="{FF2B5EF4-FFF2-40B4-BE49-F238E27FC236}">
                            <a16:creationId xmlns:a16="http://schemas.microsoft.com/office/drawing/2014/main" id="{C91759C0-878D-4109-995C-087E60677D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9439" y="5847606"/>
                        <a:ext cx="945608" cy="9216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0309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44" y="0"/>
            <a:ext cx="7467600" cy="654050"/>
          </a:xfrm>
        </p:spPr>
        <p:txBody>
          <a:bodyPr/>
          <a:lstStyle/>
          <a:p>
            <a:pPr>
              <a:defRPr/>
            </a:pPr>
            <a:r>
              <a:rPr lang="en-CA" dirty="0"/>
              <a:t>I) What is a Function Notation?</a:t>
            </a:r>
          </a:p>
        </p:txBody>
      </p:sp>
      <p:sp>
        <p:nvSpPr>
          <p:cNvPr id="2062" name="Content Placeholder 2"/>
          <p:cNvSpPr>
            <a:spLocks noGrp="1"/>
          </p:cNvSpPr>
          <p:nvPr>
            <p:ph sz="quarter" idx="1"/>
          </p:nvPr>
        </p:nvSpPr>
        <p:spPr>
          <a:xfrm>
            <a:off x="191345" y="692696"/>
            <a:ext cx="11449271" cy="971550"/>
          </a:xfrm>
        </p:spPr>
        <p:txBody>
          <a:bodyPr/>
          <a:lstStyle/>
          <a:p>
            <a:pPr eaLnBrk="1" hangingPunct="1"/>
            <a:r>
              <a:rPr lang="en-CA" dirty="0"/>
              <a:t>           is a symbol for representing a function and it replaces the ‘y-variable in an equation</a:t>
            </a:r>
          </a:p>
          <a:p>
            <a:pPr eaLnBrk="1" hangingPunct="1">
              <a:buFont typeface="Wingdings" pitchFamily="2" charset="2"/>
              <a:buNone/>
            </a:pPr>
            <a:endParaRPr lang="en-CA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755252"/>
              </p:ext>
            </p:extLst>
          </p:nvPr>
        </p:nvGraphicFramePr>
        <p:xfrm>
          <a:off x="604640" y="692696"/>
          <a:ext cx="78581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393529" imgH="253890" progId="Equation.DSMT4">
                  <p:embed/>
                </p:oleObj>
              </mc:Choice>
              <mc:Fallback>
                <p:oleObj name="Equation" r:id="rId4" imgW="393529" imgH="25389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640" y="692696"/>
                        <a:ext cx="785813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743943"/>
              </p:ext>
            </p:extLst>
          </p:nvPr>
        </p:nvGraphicFramePr>
        <p:xfrm>
          <a:off x="797454" y="1583283"/>
          <a:ext cx="15811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748975" imgH="203112" progId="Equation.DSMT4">
                  <p:embed/>
                </p:oleObj>
              </mc:Choice>
              <mc:Fallback>
                <p:oleObj name="Equation" r:id="rId6" imgW="748975" imgH="203112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454" y="1583283"/>
                        <a:ext cx="1581150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3051423"/>
              </p:ext>
            </p:extLst>
          </p:nvPr>
        </p:nvGraphicFramePr>
        <p:xfrm>
          <a:off x="2495600" y="1529307"/>
          <a:ext cx="254635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1205977" imgH="253890" progId="Equation.DSMT4">
                  <p:embed/>
                </p:oleObj>
              </mc:Choice>
              <mc:Fallback>
                <p:oleObj name="Equation" r:id="rId8" imgW="1205977" imgH="25389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600" y="1529307"/>
                        <a:ext cx="2546350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124669" y="2111921"/>
            <a:ext cx="7972425" cy="614363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CA" sz="2400" dirty="0"/>
              <a:t>You can use other letters to represent a function</a:t>
            </a:r>
            <a:r>
              <a:rPr lang="en-CA" sz="2400" dirty="0">
                <a:sym typeface="Wingdings" pitchFamily="2" charset="2"/>
              </a:rPr>
              <a:t> g, h, t, </a:t>
            </a:r>
            <a:endParaRPr lang="en-CA" sz="2400" dirty="0"/>
          </a:p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CA" sz="2400" dirty="0"/>
          </a:p>
        </p:txBody>
      </p:sp>
      <p:graphicFrame>
        <p:nvGraphicFramePr>
          <p:cNvPr id="205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3815270"/>
              </p:ext>
            </p:extLst>
          </p:nvPr>
        </p:nvGraphicFramePr>
        <p:xfrm>
          <a:off x="317971" y="2753270"/>
          <a:ext cx="203041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1129810" imgH="266584" progId="Equation.DSMT4">
                  <p:embed/>
                </p:oleObj>
              </mc:Choice>
              <mc:Fallback>
                <p:oleObj name="Equation" r:id="rId10" imgW="1129810" imgH="266584" progId="Equation.DSMT4">
                  <p:embed/>
                  <p:pic>
                    <p:nvPicPr>
                      <p:cNvPr id="205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71" y="2753270"/>
                        <a:ext cx="2030412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723485"/>
              </p:ext>
            </p:extLst>
          </p:nvPr>
        </p:nvGraphicFramePr>
        <p:xfrm>
          <a:off x="317971" y="3499394"/>
          <a:ext cx="19621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1091726" imgH="253890" progId="Equation.DSMT4">
                  <p:embed/>
                </p:oleObj>
              </mc:Choice>
              <mc:Fallback>
                <p:oleObj name="Equation" r:id="rId12" imgW="1091726" imgH="253890" progId="Equation.DSMT4">
                  <p:embed/>
                  <p:pic>
                    <p:nvPicPr>
                      <p:cNvPr id="205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71" y="3499394"/>
                        <a:ext cx="19621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4934251"/>
              </p:ext>
            </p:extLst>
          </p:nvPr>
        </p:nvGraphicFramePr>
        <p:xfrm>
          <a:off x="4254500" y="2753271"/>
          <a:ext cx="19621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1091880" imgH="266400" progId="Equation.DSMT4">
                  <p:embed/>
                </p:oleObj>
              </mc:Choice>
              <mc:Fallback>
                <p:oleObj name="Equation" r:id="rId14" imgW="1091880" imgH="266400" progId="Equation.DSMT4">
                  <p:embed/>
                  <p:pic>
                    <p:nvPicPr>
                      <p:cNvPr id="205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2753271"/>
                        <a:ext cx="196215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4906936"/>
              </p:ext>
            </p:extLst>
          </p:nvPr>
        </p:nvGraphicFramePr>
        <p:xfrm>
          <a:off x="4212107" y="3399670"/>
          <a:ext cx="26003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6" imgW="1447560" imgH="266400" progId="Equation.DSMT4">
                  <p:embed/>
                </p:oleObj>
              </mc:Choice>
              <mc:Fallback>
                <p:oleObj name="Equation" r:id="rId16" imgW="1447560" imgH="266400" progId="Equation.DSMT4">
                  <p:embed/>
                  <p:pic>
                    <p:nvPicPr>
                      <p:cNvPr id="205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2107" y="3399670"/>
                        <a:ext cx="2600325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4" name="TextBox 13"/>
          <p:cNvSpPr txBox="1">
            <a:spLocks noChangeArrowheads="1"/>
          </p:cNvSpPr>
          <p:nvPr/>
        </p:nvSpPr>
        <p:spPr bwMode="auto">
          <a:xfrm>
            <a:off x="5473069" y="1529307"/>
            <a:ext cx="3952651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 i="1" dirty="0">
                <a:solidFill>
                  <a:srgbClr val="FF0000"/>
                </a:solidFill>
                <a:latin typeface="Century Schoolbook" pitchFamily="18" charset="0"/>
              </a:rPr>
              <a:t>‘</a:t>
            </a:r>
            <a:r>
              <a:rPr lang="en-CA" sz="2300" i="1" dirty="0">
                <a:solidFill>
                  <a:srgbClr val="FF0000"/>
                </a:solidFill>
                <a:latin typeface="Calibri" panose="020F0502020204030204" pitchFamily="34" charset="0"/>
              </a:rPr>
              <a:t>f</a:t>
            </a:r>
            <a:r>
              <a:rPr lang="en-CA" sz="2300" i="1" dirty="0">
                <a:solidFill>
                  <a:srgbClr val="FF0000"/>
                </a:solidFill>
                <a:latin typeface="Century Schoolbook" pitchFamily="18" charset="0"/>
              </a:rPr>
              <a:t>’ </a:t>
            </a:r>
            <a:r>
              <a:rPr lang="en-CA" sz="2300" dirty="0">
                <a:solidFill>
                  <a:srgbClr val="FF0000"/>
                </a:solidFill>
                <a:latin typeface="Century Schoolbook" pitchFamily="18" charset="0"/>
              </a:rPr>
              <a:t>is a function of </a:t>
            </a:r>
            <a:r>
              <a:rPr lang="en-CA" sz="2300" i="1" dirty="0">
                <a:solidFill>
                  <a:srgbClr val="FF0000"/>
                </a:solidFill>
                <a:latin typeface="Century Schoolbook" pitchFamily="18" charset="0"/>
              </a:rPr>
              <a:t>‘x’</a:t>
            </a:r>
          </a:p>
        </p:txBody>
      </p:sp>
      <p:graphicFrame>
        <p:nvGraphicFramePr>
          <p:cNvPr id="205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6685414"/>
              </p:ext>
            </p:extLst>
          </p:nvPr>
        </p:nvGraphicFramePr>
        <p:xfrm>
          <a:off x="2599209" y="2824707"/>
          <a:ext cx="893763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8" imgW="609336" imgH="215806" progId="Equation.DSMT4">
                  <p:embed/>
                </p:oleObj>
              </mc:Choice>
              <mc:Fallback>
                <p:oleObj name="Equation" r:id="rId18" imgW="609336" imgH="215806" progId="Equation.DSMT4">
                  <p:embed/>
                  <p:pic>
                    <p:nvPicPr>
                      <p:cNvPr id="205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9209" y="2824707"/>
                        <a:ext cx="893763" cy="31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7514403"/>
              </p:ext>
            </p:extLst>
          </p:nvPr>
        </p:nvGraphicFramePr>
        <p:xfrm>
          <a:off x="2635722" y="3607344"/>
          <a:ext cx="727075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20" imgW="494870" imgH="177646" progId="Equation.DSMT4">
                  <p:embed/>
                </p:oleObj>
              </mc:Choice>
              <mc:Fallback>
                <p:oleObj name="Equation" r:id="rId20" imgW="494870" imgH="177646" progId="Equation.DSMT4">
                  <p:embed/>
                  <p:pic>
                    <p:nvPicPr>
                      <p:cNvPr id="205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722" y="3607344"/>
                        <a:ext cx="727075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731818"/>
              </p:ext>
            </p:extLst>
          </p:nvPr>
        </p:nvGraphicFramePr>
        <p:xfrm>
          <a:off x="6636222" y="2850106"/>
          <a:ext cx="744537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22" imgW="507780" imgH="177723" progId="Equation.DSMT4">
                  <p:embed/>
                </p:oleObj>
              </mc:Choice>
              <mc:Fallback>
                <p:oleObj name="Equation" r:id="rId22" imgW="507780" imgH="177723" progId="Equation.DSMT4">
                  <p:embed/>
                  <p:pic>
                    <p:nvPicPr>
                      <p:cNvPr id="205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6222" y="2850106"/>
                        <a:ext cx="744537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07833"/>
              </p:ext>
            </p:extLst>
          </p:nvPr>
        </p:nvGraphicFramePr>
        <p:xfrm>
          <a:off x="6942188" y="3323904"/>
          <a:ext cx="1433512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24" imgW="977900" imgH="368300" progId="Equation.DSMT4">
                  <p:embed/>
                </p:oleObj>
              </mc:Choice>
              <mc:Fallback>
                <p:oleObj name="Equation" r:id="rId24" imgW="977900" imgH="368300" progId="Equation.DSMT4">
                  <p:embed/>
                  <p:pic>
                    <p:nvPicPr>
                      <p:cNvPr id="206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2188" y="3323904"/>
                        <a:ext cx="1433512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/>
          <p:cNvSpPr txBox="1">
            <a:spLocks/>
          </p:cNvSpPr>
          <p:nvPr/>
        </p:nvSpPr>
        <p:spPr>
          <a:xfrm>
            <a:off x="124668" y="4061113"/>
            <a:ext cx="11227915" cy="784641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500" dirty="0">
                <a:solidFill>
                  <a:srgbClr val="FF0000"/>
                </a:solidFill>
              </a:rPr>
              <a:t>Rule:</a:t>
            </a:r>
            <a:r>
              <a:rPr lang="en-CA" sz="2500" dirty="0"/>
              <a:t> Whatever ‘x’ becomes in the brackets (left), you replace that with the same value for ‘x’ on the right side of the equation</a:t>
            </a:r>
          </a:p>
          <a:p>
            <a:pPr>
              <a:buFont typeface="Wingdings" pitchFamily="2" charset="2"/>
              <a:buNone/>
            </a:pPr>
            <a:endParaRPr lang="en-CA" dirty="0"/>
          </a:p>
        </p:txBody>
      </p:sp>
      <p:graphicFrame>
        <p:nvGraphicFramePr>
          <p:cNvPr id="1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9182814"/>
              </p:ext>
            </p:extLst>
          </p:nvPr>
        </p:nvGraphicFramePr>
        <p:xfrm>
          <a:off x="5614457" y="4814828"/>
          <a:ext cx="21351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26" imgW="901309" imgH="253890" progId="Equation.DSMT4">
                  <p:embed/>
                </p:oleObj>
              </mc:Choice>
              <mc:Fallback>
                <p:oleObj name="Equation" r:id="rId26" imgW="901309" imgH="253890" progId="Equation.DSMT4">
                  <p:embed/>
                  <p:pic>
                    <p:nvPicPr>
                      <p:cNvPr id="1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4457" y="4814828"/>
                        <a:ext cx="2135188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1"/>
          <p:cNvSpPr txBox="1">
            <a:spLocks noChangeArrowheads="1"/>
          </p:cNvSpPr>
          <p:nvPr/>
        </p:nvSpPr>
        <p:spPr bwMode="auto">
          <a:xfrm>
            <a:off x="173954" y="4854932"/>
            <a:ext cx="11466662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 dirty="0">
                <a:latin typeface="Century Schoolbook" pitchFamily="18" charset="0"/>
              </a:rPr>
              <a:t>Ex: Given the equation for the function,                           evaluate the following:</a:t>
            </a:r>
          </a:p>
        </p:txBody>
      </p:sp>
      <p:graphicFrame>
        <p:nvGraphicFramePr>
          <p:cNvPr id="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5091763"/>
              </p:ext>
            </p:extLst>
          </p:nvPr>
        </p:nvGraphicFramePr>
        <p:xfrm>
          <a:off x="1480072" y="5436152"/>
          <a:ext cx="135096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28" imgW="672808" imgH="253890" progId="Equation.DSMT4">
                  <p:embed/>
                </p:oleObj>
              </mc:Choice>
              <mc:Fallback>
                <p:oleObj name="Equation" r:id="rId28" imgW="672808" imgH="253890" progId="Equation.DSMT4">
                  <p:embed/>
                  <p:pic>
                    <p:nvPicPr>
                      <p:cNvPr id="2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0072" y="5436152"/>
                        <a:ext cx="135096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9334485"/>
              </p:ext>
            </p:extLst>
          </p:nvPr>
        </p:nvGraphicFramePr>
        <p:xfrm>
          <a:off x="551384" y="5428213"/>
          <a:ext cx="8572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30" imgW="393529" imgH="253890" progId="Equation.DSMT4">
                  <p:embed/>
                </p:oleObj>
              </mc:Choice>
              <mc:Fallback>
                <p:oleObj name="Equation" r:id="rId30" imgW="393529" imgH="253890" progId="Equation.DSMT4">
                  <p:embed/>
                  <p:pic>
                    <p:nvPicPr>
                      <p:cNvPr id="2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84" y="5428213"/>
                        <a:ext cx="8572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0426631"/>
              </p:ext>
            </p:extLst>
          </p:nvPr>
        </p:nvGraphicFramePr>
        <p:xfrm>
          <a:off x="1480072" y="6014002"/>
          <a:ext cx="1096963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32" imgW="545626" imgH="177646" progId="Equation.DSMT4">
                  <p:embed/>
                </p:oleObj>
              </mc:Choice>
              <mc:Fallback>
                <p:oleObj name="Equation" r:id="rId32" imgW="545626" imgH="177646" progId="Equation.DSMT4">
                  <p:embed/>
                  <p:pic>
                    <p:nvPicPr>
                      <p:cNvPr id="2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0072" y="6014002"/>
                        <a:ext cx="1096963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859747"/>
              </p:ext>
            </p:extLst>
          </p:nvPr>
        </p:nvGraphicFramePr>
        <p:xfrm>
          <a:off x="1486421" y="6480727"/>
          <a:ext cx="636588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34" imgW="317087" imgH="177569" progId="Equation.DSMT4">
                  <p:embed/>
                </p:oleObj>
              </mc:Choice>
              <mc:Fallback>
                <p:oleObj name="Equation" r:id="rId34" imgW="317087" imgH="177569" progId="Equation.DSMT4">
                  <p:embed/>
                  <p:pic>
                    <p:nvPicPr>
                      <p:cNvPr id="2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6421" y="6480727"/>
                        <a:ext cx="636588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7468958"/>
              </p:ext>
            </p:extLst>
          </p:nvPr>
        </p:nvGraphicFramePr>
        <p:xfrm>
          <a:off x="4670078" y="5364143"/>
          <a:ext cx="1504950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6" imgW="748975" imgH="253890" progId="Equation.DSMT4">
                  <p:embed/>
                </p:oleObj>
              </mc:Choice>
              <mc:Fallback>
                <p:oleObj name="Equation" r:id="rId36" imgW="748975" imgH="253890" progId="Equation.DSMT4">
                  <p:embed/>
                  <p:pic>
                    <p:nvPicPr>
                      <p:cNvPr id="2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078" y="5364143"/>
                        <a:ext cx="1504950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5604539"/>
              </p:ext>
            </p:extLst>
          </p:nvPr>
        </p:nvGraphicFramePr>
        <p:xfrm>
          <a:off x="3647728" y="5356205"/>
          <a:ext cx="10223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38" imgW="469696" imgH="253890" progId="Equation.DSMT4">
                  <p:embed/>
                </p:oleObj>
              </mc:Choice>
              <mc:Fallback>
                <p:oleObj name="Equation" r:id="rId38" imgW="469696" imgH="253890" progId="Equation.DSMT4">
                  <p:embed/>
                  <p:pic>
                    <p:nvPicPr>
                      <p:cNvPr id="2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7728" y="5356205"/>
                        <a:ext cx="10223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0168098"/>
              </p:ext>
            </p:extLst>
          </p:nvPr>
        </p:nvGraphicFramePr>
        <p:xfrm>
          <a:off x="4670079" y="5941992"/>
          <a:ext cx="1249363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40" imgW="621760" imgH="177646" progId="Equation.DSMT4">
                  <p:embed/>
                </p:oleObj>
              </mc:Choice>
              <mc:Fallback>
                <p:oleObj name="Equation" r:id="rId40" imgW="621760" imgH="177646" progId="Equation.DSMT4">
                  <p:embed/>
                  <p:pic>
                    <p:nvPicPr>
                      <p:cNvPr id="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079" y="5941992"/>
                        <a:ext cx="1249363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9367102"/>
              </p:ext>
            </p:extLst>
          </p:nvPr>
        </p:nvGraphicFramePr>
        <p:xfrm>
          <a:off x="4670078" y="6408717"/>
          <a:ext cx="661988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42" imgW="329914" imgH="177646" progId="Equation.DSMT4">
                  <p:embed/>
                </p:oleObj>
              </mc:Choice>
              <mc:Fallback>
                <p:oleObj name="Equation" r:id="rId42" imgW="329914" imgH="177646" progId="Equation.DSMT4">
                  <p:embed/>
                  <p:pic>
                    <p:nvPicPr>
                      <p:cNvPr id="2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078" y="6408717"/>
                        <a:ext cx="661988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1361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064" grpId="0"/>
      <p:bldP spid="17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274638"/>
            <a:ext cx="11449272" cy="4698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600" dirty="0"/>
              <a:t>Practice: Given the function, evaluate each of the following: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5753521"/>
              </p:ext>
            </p:extLst>
          </p:nvPr>
        </p:nvGraphicFramePr>
        <p:xfrm>
          <a:off x="242888" y="804863"/>
          <a:ext cx="2566987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1130040" imgH="266400" progId="Equation.DSMT4">
                  <p:embed/>
                </p:oleObj>
              </mc:Choice>
              <mc:Fallback>
                <p:oleObj name="Equation" r:id="rId4" imgW="1130040" imgH="26640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8" y="804863"/>
                        <a:ext cx="2566987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9944790"/>
              </p:ext>
            </p:extLst>
          </p:nvPr>
        </p:nvGraphicFramePr>
        <p:xfrm>
          <a:off x="3871789" y="620688"/>
          <a:ext cx="2008187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965160" imgH="444240" progId="Equation.DSMT4">
                  <p:embed/>
                </p:oleObj>
              </mc:Choice>
              <mc:Fallback>
                <p:oleObj name="Equation" r:id="rId6" imgW="965160" imgH="444240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1789" y="620688"/>
                        <a:ext cx="2008187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5921418"/>
              </p:ext>
            </p:extLst>
          </p:nvPr>
        </p:nvGraphicFramePr>
        <p:xfrm>
          <a:off x="149372" y="1903413"/>
          <a:ext cx="12350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723600" imgH="253800" progId="Equation.DSMT4">
                  <p:embed/>
                </p:oleObj>
              </mc:Choice>
              <mc:Fallback>
                <p:oleObj name="Equation" r:id="rId8" imgW="723600" imgH="253800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72" y="1903413"/>
                        <a:ext cx="12350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237881"/>
              </p:ext>
            </p:extLst>
          </p:nvPr>
        </p:nvGraphicFramePr>
        <p:xfrm>
          <a:off x="48926" y="3429000"/>
          <a:ext cx="166687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977760" imgH="253800" progId="Equation.DSMT4">
                  <p:embed/>
                </p:oleObj>
              </mc:Choice>
              <mc:Fallback>
                <p:oleObj name="Equation" r:id="rId10" imgW="977760" imgH="253800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26" y="3429000"/>
                        <a:ext cx="1666875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476730"/>
              </p:ext>
            </p:extLst>
          </p:nvPr>
        </p:nvGraphicFramePr>
        <p:xfrm>
          <a:off x="3501447" y="1931988"/>
          <a:ext cx="149542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876240" imgH="253800" progId="Equation.DSMT4">
                  <p:embed/>
                </p:oleObj>
              </mc:Choice>
              <mc:Fallback>
                <p:oleObj name="Equation" r:id="rId12" imgW="876240" imgH="253800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1447" y="1931988"/>
                        <a:ext cx="1495425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4056739"/>
              </p:ext>
            </p:extLst>
          </p:nvPr>
        </p:nvGraphicFramePr>
        <p:xfrm>
          <a:off x="1415480" y="1851993"/>
          <a:ext cx="1862138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1091880" imgH="291960" progId="Equation.DSMT4">
                  <p:embed/>
                </p:oleObj>
              </mc:Choice>
              <mc:Fallback>
                <p:oleObj name="Equation" r:id="rId14" imgW="1091880" imgH="291960" progId="Equation.DSMT4">
                  <p:embed/>
                  <p:pic>
                    <p:nvPicPr>
                      <p:cNvPr id="41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5480" y="1851993"/>
                        <a:ext cx="1862138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444747"/>
              </p:ext>
            </p:extLst>
          </p:nvPr>
        </p:nvGraphicFramePr>
        <p:xfrm>
          <a:off x="1146352" y="2348706"/>
          <a:ext cx="1884362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1104840" imgH="253800" progId="Equation.DSMT4">
                  <p:embed/>
                </p:oleObj>
              </mc:Choice>
              <mc:Fallback>
                <p:oleObj name="Equation" r:id="rId16" imgW="1104840" imgH="253800" progId="Equation.DSMT4">
                  <p:embed/>
                  <p:pic>
                    <p:nvPicPr>
                      <p:cNvPr id="410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352" y="2348706"/>
                        <a:ext cx="1884362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366374"/>
              </p:ext>
            </p:extLst>
          </p:nvPr>
        </p:nvGraphicFramePr>
        <p:xfrm>
          <a:off x="1727261" y="3388890"/>
          <a:ext cx="2579688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1511280" imgH="291960" progId="Equation.DSMT4">
                  <p:embed/>
                </p:oleObj>
              </mc:Choice>
              <mc:Fallback>
                <p:oleObj name="Equation" r:id="rId18" imgW="1511280" imgH="291960" progId="Equation.DSMT4">
                  <p:embed/>
                  <p:pic>
                    <p:nvPicPr>
                      <p:cNvPr id="410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61" y="3388890"/>
                        <a:ext cx="2579688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591331"/>
              </p:ext>
            </p:extLst>
          </p:nvPr>
        </p:nvGraphicFramePr>
        <p:xfrm>
          <a:off x="119906" y="4377715"/>
          <a:ext cx="454818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2666880" imgH="215640" progId="Equation.DSMT4">
                  <p:embed/>
                </p:oleObj>
              </mc:Choice>
              <mc:Fallback>
                <p:oleObj name="Equation" r:id="rId20" imgW="2666880" imgH="215640" progId="Equation.DSMT4">
                  <p:embed/>
                  <p:pic>
                    <p:nvPicPr>
                      <p:cNvPr id="410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906" y="4377715"/>
                        <a:ext cx="4548188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1610753"/>
              </p:ext>
            </p:extLst>
          </p:nvPr>
        </p:nvGraphicFramePr>
        <p:xfrm>
          <a:off x="191344" y="3887788"/>
          <a:ext cx="467995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2" imgW="2743200" imgH="304560" progId="Equation.DSMT4">
                  <p:embed/>
                </p:oleObj>
              </mc:Choice>
              <mc:Fallback>
                <p:oleObj name="Equation" r:id="rId22" imgW="2743200" imgH="304560" progId="Equation.DSMT4">
                  <p:embed/>
                  <p:pic>
                    <p:nvPicPr>
                      <p:cNvPr id="410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344" y="3887788"/>
                        <a:ext cx="4679950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2919875"/>
              </p:ext>
            </p:extLst>
          </p:nvPr>
        </p:nvGraphicFramePr>
        <p:xfrm>
          <a:off x="4987872" y="1704131"/>
          <a:ext cx="1747837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4" imgW="977760" imgH="507960" progId="Equation.DSMT4">
                  <p:embed/>
                </p:oleObj>
              </mc:Choice>
              <mc:Fallback>
                <p:oleObj name="Equation" r:id="rId24" imgW="977760" imgH="507960" progId="Equation.DSMT4">
                  <p:embed/>
                  <p:pic>
                    <p:nvPicPr>
                      <p:cNvPr id="410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7872" y="1704131"/>
                        <a:ext cx="1747837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539751"/>
              </p:ext>
            </p:extLst>
          </p:nvPr>
        </p:nvGraphicFramePr>
        <p:xfrm>
          <a:off x="4764610" y="2539444"/>
          <a:ext cx="928687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6" imgW="520560" imgH="431640" progId="Equation.DSMT4">
                  <p:embed/>
                </p:oleObj>
              </mc:Choice>
              <mc:Fallback>
                <p:oleObj name="Equation" r:id="rId26" imgW="520560" imgH="431640" progId="Equation.DSMT4">
                  <p:embed/>
                  <p:pic>
                    <p:nvPicPr>
                      <p:cNvPr id="411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4610" y="2539444"/>
                        <a:ext cx="928687" cy="773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8614754"/>
              </p:ext>
            </p:extLst>
          </p:nvPr>
        </p:nvGraphicFramePr>
        <p:xfrm>
          <a:off x="5664281" y="2536788"/>
          <a:ext cx="1133475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8" imgW="634680" imgH="431640" progId="Equation.DSMT4">
                  <p:embed/>
                </p:oleObj>
              </mc:Choice>
              <mc:Fallback>
                <p:oleObj name="Equation" r:id="rId28" imgW="634680" imgH="431640" progId="Equation.DSMT4">
                  <p:embed/>
                  <p:pic>
                    <p:nvPicPr>
                      <p:cNvPr id="411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81" y="2536788"/>
                        <a:ext cx="1133475" cy="77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9668128"/>
              </p:ext>
            </p:extLst>
          </p:nvPr>
        </p:nvGraphicFramePr>
        <p:xfrm>
          <a:off x="4762382" y="3325424"/>
          <a:ext cx="882650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0" imgW="495000" imgH="431640" progId="Equation.DSMT4">
                  <p:embed/>
                </p:oleObj>
              </mc:Choice>
              <mc:Fallback>
                <p:oleObj name="Equation" r:id="rId30" imgW="495000" imgH="431640" progId="Equation.DSMT4">
                  <p:embed/>
                  <p:pic>
                    <p:nvPicPr>
                      <p:cNvPr id="411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382" y="3325424"/>
                        <a:ext cx="882650" cy="773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912240"/>
              </p:ext>
            </p:extLst>
          </p:nvPr>
        </p:nvGraphicFramePr>
        <p:xfrm>
          <a:off x="6908532" y="759156"/>
          <a:ext cx="43608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2" imgW="1841400" imgH="253800" progId="Equation.DSMT4">
                  <p:embed/>
                </p:oleObj>
              </mc:Choice>
              <mc:Fallback>
                <p:oleObj name="Equation" r:id="rId32" imgW="1841400" imgH="253800" progId="Equation.DSMT4">
                  <p:embed/>
                  <p:pic>
                    <p:nvPicPr>
                      <p:cNvPr id="2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8532" y="759156"/>
                        <a:ext cx="43608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2479003"/>
              </p:ext>
            </p:extLst>
          </p:nvPr>
        </p:nvGraphicFramePr>
        <p:xfrm>
          <a:off x="7726501" y="1759703"/>
          <a:ext cx="145415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4" imgW="761760" imgH="253800" progId="Equation.DSMT4">
                  <p:embed/>
                </p:oleObj>
              </mc:Choice>
              <mc:Fallback>
                <p:oleObj name="Equation" r:id="rId34" imgW="761760" imgH="253800" progId="Equation.DSMT4">
                  <p:embed/>
                  <p:pic>
                    <p:nvPicPr>
                      <p:cNvPr id="2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6501" y="1759703"/>
                        <a:ext cx="1454150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9">
            <a:extLst>
              <a:ext uri="{FF2B5EF4-FFF2-40B4-BE49-F238E27FC236}">
                <a16:creationId xmlns:a16="http://schemas.microsoft.com/office/drawing/2014/main" id="{D5CAECCA-784D-4F2D-8213-BA8ECD481B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655437"/>
              </p:ext>
            </p:extLst>
          </p:nvPr>
        </p:nvGraphicFramePr>
        <p:xfrm>
          <a:off x="1120910" y="2830512"/>
          <a:ext cx="110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6" imgW="647640" imgH="177480" progId="Equation.DSMT4">
                  <p:embed/>
                </p:oleObj>
              </mc:Choice>
              <mc:Fallback>
                <p:oleObj name="Equation" r:id="rId36" imgW="647640" imgH="177480" progId="Equation.DSMT4">
                  <p:embed/>
                  <p:pic>
                    <p:nvPicPr>
                      <p:cNvPr id="29" name="Object 9">
                        <a:extLst>
                          <a:ext uri="{FF2B5EF4-FFF2-40B4-BE49-F238E27FC236}">
                            <a16:creationId xmlns:a16="http://schemas.microsoft.com/office/drawing/2014/main" id="{D5CAECCA-784D-4F2D-8213-BA8ECD481B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910" y="2830512"/>
                        <a:ext cx="1104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9">
            <a:extLst>
              <a:ext uri="{FF2B5EF4-FFF2-40B4-BE49-F238E27FC236}">
                <a16:creationId xmlns:a16="http://schemas.microsoft.com/office/drawing/2014/main" id="{1B8895A4-FFE2-422C-982E-8F0D45D529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2948152"/>
              </p:ext>
            </p:extLst>
          </p:nvPr>
        </p:nvGraphicFramePr>
        <p:xfrm>
          <a:off x="2225810" y="2793153"/>
          <a:ext cx="755080" cy="3795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8" imgW="355320" imgH="177480" progId="Equation.DSMT4">
                  <p:embed/>
                </p:oleObj>
              </mc:Choice>
              <mc:Fallback>
                <p:oleObj name="Equation" r:id="rId38" imgW="355320" imgH="177480" progId="Equation.DSMT4">
                  <p:embed/>
                  <p:pic>
                    <p:nvPicPr>
                      <p:cNvPr id="30" name="Object 9">
                        <a:extLst>
                          <a:ext uri="{FF2B5EF4-FFF2-40B4-BE49-F238E27FC236}">
                            <a16:creationId xmlns:a16="http://schemas.microsoft.com/office/drawing/2014/main" id="{1B8895A4-FFE2-422C-982E-8F0D45D529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5810" y="2793153"/>
                        <a:ext cx="755080" cy="3795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1">
            <a:extLst>
              <a:ext uri="{FF2B5EF4-FFF2-40B4-BE49-F238E27FC236}">
                <a16:creationId xmlns:a16="http://schemas.microsoft.com/office/drawing/2014/main" id="{7647E119-0154-4A82-8CA9-5B564CBFF8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387956"/>
              </p:ext>
            </p:extLst>
          </p:nvPr>
        </p:nvGraphicFramePr>
        <p:xfrm>
          <a:off x="125412" y="4831522"/>
          <a:ext cx="2905301" cy="3985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40" imgW="1574640" imgH="215640" progId="Equation.DSMT4">
                  <p:embed/>
                </p:oleObj>
              </mc:Choice>
              <mc:Fallback>
                <p:oleObj name="Equation" r:id="rId40" imgW="1574640" imgH="215640" progId="Equation.DSMT4">
                  <p:embed/>
                  <p:pic>
                    <p:nvPicPr>
                      <p:cNvPr id="31" name="Object 11">
                        <a:extLst>
                          <a:ext uri="{FF2B5EF4-FFF2-40B4-BE49-F238E27FC236}">
                            <a16:creationId xmlns:a16="http://schemas.microsoft.com/office/drawing/2014/main" id="{7647E119-0154-4A82-8CA9-5B564CBFF8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" y="4831522"/>
                        <a:ext cx="2905301" cy="3985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19ED904-3ACD-4BED-A552-FA63F5A90C73}"/>
              </a:ext>
            </a:extLst>
          </p:cNvPr>
          <p:cNvCxnSpPr/>
          <p:nvPr/>
        </p:nvCxnSpPr>
        <p:spPr>
          <a:xfrm flipV="1">
            <a:off x="5171034" y="1848047"/>
            <a:ext cx="486545" cy="21748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9EFC208-CBB6-4A5C-A6A7-1117E6B8F789}"/>
              </a:ext>
            </a:extLst>
          </p:cNvPr>
          <p:cNvCxnSpPr/>
          <p:nvPr/>
        </p:nvCxnSpPr>
        <p:spPr>
          <a:xfrm flipV="1">
            <a:off x="5683436" y="2282179"/>
            <a:ext cx="486545" cy="21748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16">
            <a:extLst>
              <a:ext uri="{FF2B5EF4-FFF2-40B4-BE49-F238E27FC236}">
                <a16:creationId xmlns:a16="http://schemas.microsoft.com/office/drawing/2014/main" id="{A692C77A-1A75-4399-BF8F-6C1690DB22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156709"/>
              </p:ext>
            </p:extLst>
          </p:nvPr>
        </p:nvGraphicFramePr>
        <p:xfrm>
          <a:off x="5645032" y="3325424"/>
          <a:ext cx="655638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42" imgW="368280" imgH="431640" progId="Equation.DSMT4">
                  <p:embed/>
                </p:oleObj>
              </mc:Choice>
              <mc:Fallback>
                <p:oleObj name="Equation" r:id="rId42" imgW="368280" imgH="431640" progId="Equation.DSMT4">
                  <p:embed/>
                  <p:pic>
                    <p:nvPicPr>
                      <p:cNvPr id="36" name="Object 16">
                        <a:extLst>
                          <a:ext uri="{FF2B5EF4-FFF2-40B4-BE49-F238E27FC236}">
                            <a16:creationId xmlns:a16="http://schemas.microsoft.com/office/drawing/2014/main" id="{A692C77A-1A75-4399-BF8F-6C1690DB22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5032" y="3325424"/>
                        <a:ext cx="655638" cy="77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97CB788-0F41-463F-BB58-A91F49772042}"/>
              </a:ext>
            </a:extLst>
          </p:cNvPr>
          <p:cNvSpPr/>
          <p:nvPr/>
        </p:nvSpPr>
        <p:spPr>
          <a:xfrm>
            <a:off x="3719736" y="4049290"/>
            <a:ext cx="3311201" cy="14569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8" name="Object 7">
            <a:extLst>
              <a:ext uri="{FF2B5EF4-FFF2-40B4-BE49-F238E27FC236}">
                <a16:creationId xmlns:a16="http://schemas.microsoft.com/office/drawing/2014/main" id="{5D4E0CE1-D3E7-40F3-AD3E-08AC7524C9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9709358"/>
              </p:ext>
            </p:extLst>
          </p:nvPr>
        </p:nvGraphicFramePr>
        <p:xfrm>
          <a:off x="3567402" y="5025303"/>
          <a:ext cx="16065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44" imgW="939600" imgH="253800" progId="Equation.DSMT4">
                  <p:embed/>
                </p:oleObj>
              </mc:Choice>
              <mc:Fallback>
                <p:oleObj name="Equation" r:id="rId44" imgW="939600" imgH="253800" progId="Equation.DSMT4">
                  <p:embed/>
                  <p:pic>
                    <p:nvPicPr>
                      <p:cNvPr id="38" name="Object 7">
                        <a:extLst>
                          <a:ext uri="{FF2B5EF4-FFF2-40B4-BE49-F238E27FC236}">
                            <a16:creationId xmlns:a16="http://schemas.microsoft.com/office/drawing/2014/main" id="{5D4E0CE1-D3E7-40F3-AD3E-08AC7524C9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7402" y="5025303"/>
                        <a:ext cx="160655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7">
            <a:extLst>
              <a:ext uri="{FF2B5EF4-FFF2-40B4-BE49-F238E27FC236}">
                <a16:creationId xmlns:a16="http://schemas.microsoft.com/office/drawing/2014/main" id="{922065A2-7E06-4625-943A-752552CA83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712540"/>
              </p:ext>
            </p:extLst>
          </p:nvPr>
        </p:nvGraphicFramePr>
        <p:xfrm>
          <a:off x="5265292" y="4801938"/>
          <a:ext cx="1293813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46" imgW="723600" imgH="457200" progId="Equation.DSMT4">
                  <p:embed/>
                </p:oleObj>
              </mc:Choice>
              <mc:Fallback>
                <p:oleObj name="Equation" r:id="rId46" imgW="723600" imgH="457200" progId="Equation.DSMT4">
                  <p:embed/>
                  <p:pic>
                    <p:nvPicPr>
                      <p:cNvPr id="39" name="Object 17">
                        <a:extLst>
                          <a:ext uri="{FF2B5EF4-FFF2-40B4-BE49-F238E27FC236}">
                            <a16:creationId xmlns:a16="http://schemas.microsoft.com/office/drawing/2014/main" id="{922065A2-7E06-4625-943A-752552CA83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5292" y="4801938"/>
                        <a:ext cx="1293813" cy="819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8">
            <a:extLst>
              <a:ext uri="{FF2B5EF4-FFF2-40B4-BE49-F238E27FC236}">
                <a16:creationId xmlns:a16="http://schemas.microsoft.com/office/drawing/2014/main" id="{24BAA6F6-8C27-4E19-B2C9-841908F47D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7975544"/>
              </p:ext>
            </p:extLst>
          </p:nvPr>
        </p:nvGraphicFramePr>
        <p:xfrm>
          <a:off x="4985425" y="5582772"/>
          <a:ext cx="1133190" cy="1012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48" imgW="482400" imgH="431640" progId="Equation.DSMT4">
                  <p:embed/>
                </p:oleObj>
              </mc:Choice>
              <mc:Fallback>
                <p:oleObj name="Equation" r:id="rId48" imgW="482400" imgH="431640" progId="Equation.DSMT4">
                  <p:embed/>
                  <p:pic>
                    <p:nvPicPr>
                      <p:cNvPr id="40" name="Object 18">
                        <a:extLst>
                          <a:ext uri="{FF2B5EF4-FFF2-40B4-BE49-F238E27FC236}">
                            <a16:creationId xmlns:a16="http://schemas.microsoft.com/office/drawing/2014/main" id="{24BAA6F6-8C27-4E19-B2C9-841908F47D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5425" y="5582772"/>
                        <a:ext cx="1133190" cy="10125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3">
            <a:extLst>
              <a:ext uri="{FF2B5EF4-FFF2-40B4-BE49-F238E27FC236}">
                <a16:creationId xmlns:a16="http://schemas.microsoft.com/office/drawing/2014/main" id="{63E2AF99-D595-4ACD-8ED4-6AE1E66270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0345420"/>
              </p:ext>
            </p:extLst>
          </p:nvPr>
        </p:nvGraphicFramePr>
        <p:xfrm>
          <a:off x="8059124" y="2325257"/>
          <a:ext cx="106680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50" imgW="558558" imgH="253890" progId="Equation.DSMT4">
                  <p:embed/>
                </p:oleObj>
              </mc:Choice>
              <mc:Fallback>
                <p:oleObj name="Equation" r:id="rId50" imgW="558558" imgH="253890" progId="Equation.DSMT4">
                  <p:embed/>
                  <p:pic>
                    <p:nvPicPr>
                      <p:cNvPr id="42" name="Object 3">
                        <a:extLst>
                          <a:ext uri="{FF2B5EF4-FFF2-40B4-BE49-F238E27FC236}">
                            <a16:creationId xmlns:a16="http://schemas.microsoft.com/office/drawing/2014/main" id="{63E2AF99-D595-4ACD-8ED4-6AE1E66270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9124" y="2325257"/>
                        <a:ext cx="1066800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3">
            <a:extLst>
              <a:ext uri="{FF2B5EF4-FFF2-40B4-BE49-F238E27FC236}">
                <a16:creationId xmlns:a16="http://schemas.microsoft.com/office/drawing/2014/main" id="{76DA1788-E011-4EF4-AD0F-C4160BFDD4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703953"/>
              </p:ext>
            </p:extLst>
          </p:nvPr>
        </p:nvGraphicFramePr>
        <p:xfrm>
          <a:off x="9158252" y="2252281"/>
          <a:ext cx="1322387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52" imgW="558720" imgH="279360" progId="Equation.DSMT4">
                  <p:embed/>
                </p:oleObj>
              </mc:Choice>
              <mc:Fallback>
                <p:oleObj name="Equation" r:id="rId52" imgW="558720" imgH="279360" progId="Equation.DSMT4">
                  <p:embed/>
                  <p:pic>
                    <p:nvPicPr>
                      <p:cNvPr id="43" name="Object 3">
                        <a:extLst>
                          <a:ext uri="{FF2B5EF4-FFF2-40B4-BE49-F238E27FC236}">
                            <a16:creationId xmlns:a16="http://schemas.microsoft.com/office/drawing/2014/main" id="{76DA1788-E011-4EF4-AD0F-C4160BFDD4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8252" y="2252281"/>
                        <a:ext cx="1322387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3">
            <a:extLst>
              <a:ext uri="{FF2B5EF4-FFF2-40B4-BE49-F238E27FC236}">
                <a16:creationId xmlns:a16="http://schemas.microsoft.com/office/drawing/2014/main" id="{462EC427-EDCF-4252-AE4A-F672AEB30C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55110"/>
              </p:ext>
            </p:extLst>
          </p:nvPr>
        </p:nvGraphicFramePr>
        <p:xfrm>
          <a:off x="8148507" y="3110657"/>
          <a:ext cx="1211263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54" imgW="634725" imgH="253890" progId="Equation.DSMT4">
                  <p:embed/>
                </p:oleObj>
              </mc:Choice>
              <mc:Fallback>
                <p:oleObj name="Equation" r:id="rId54" imgW="634725" imgH="253890" progId="Equation.DSMT4">
                  <p:embed/>
                  <p:pic>
                    <p:nvPicPr>
                      <p:cNvPr id="44" name="Object 3">
                        <a:extLst>
                          <a:ext uri="{FF2B5EF4-FFF2-40B4-BE49-F238E27FC236}">
                            <a16:creationId xmlns:a16="http://schemas.microsoft.com/office/drawing/2014/main" id="{462EC427-EDCF-4252-AE4A-F672AEB30C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8507" y="3110657"/>
                        <a:ext cx="1211263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3">
            <a:extLst>
              <a:ext uri="{FF2B5EF4-FFF2-40B4-BE49-F238E27FC236}">
                <a16:creationId xmlns:a16="http://schemas.microsoft.com/office/drawing/2014/main" id="{71A13430-C283-49B3-A78F-06E5F622E6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45965"/>
              </p:ext>
            </p:extLst>
          </p:nvPr>
        </p:nvGraphicFramePr>
        <p:xfrm>
          <a:off x="9379612" y="3087342"/>
          <a:ext cx="117157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56" imgW="634680" imgH="279360" progId="Equation.DSMT4">
                  <p:embed/>
                </p:oleObj>
              </mc:Choice>
              <mc:Fallback>
                <p:oleObj name="Equation" r:id="rId56" imgW="634680" imgH="279360" progId="Equation.DSMT4">
                  <p:embed/>
                  <p:pic>
                    <p:nvPicPr>
                      <p:cNvPr id="45" name="Object 3">
                        <a:extLst>
                          <a:ext uri="{FF2B5EF4-FFF2-40B4-BE49-F238E27FC236}">
                            <a16:creationId xmlns:a16="http://schemas.microsoft.com/office/drawing/2014/main" id="{71A13430-C283-49B3-A78F-06E5F622E6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79612" y="3087342"/>
                        <a:ext cx="1171575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3">
            <a:extLst>
              <a:ext uri="{FF2B5EF4-FFF2-40B4-BE49-F238E27FC236}">
                <a16:creationId xmlns:a16="http://schemas.microsoft.com/office/drawing/2014/main" id="{99DDDF54-74BD-4654-9F1E-870343ECA2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2706229"/>
              </p:ext>
            </p:extLst>
          </p:nvPr>
        </p:nvGraphicFramePr>
        <p:xfrm>
          <a:off x="9077695" y="3723346"/>
          <a:ext cx="1077912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58" imgW="583920" imgH="279360" progId="Equation.DSMT4">
                  <p:embed/>
                </p:oleObj>
              </mc:Choice>
              <mc:Fallback>
                <p:oleObj name="Equation" r:id="rId58" imgW="583920" imgH="279360" progId="Equation.DSMT4">
                  <p:embed/>
                  <p:pic>
                    <p:nvPicPr>
                      <p:cNvPr id="46" name="Object 3">
                        <a:extLst>
                          <a:ext uri="{FF2B5EF4-FFF2-40B4-BE49-F238E27FC236}">
                            <a16:creationId xmlns:a16="http://schemas.microsoft.com/office/drawing/2014/main" id="{99DDDF54-74BD-4654-9F1E-870343ECA2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77695" y="3723346"/>
                        <a:ext cx="1077912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3">
            <a:extLst>
              <a:ext uri="{FF2B5EF4-FFF2-40B4-BE49-F238E27FC236}">
                <a16:creationId xmlns:a16="http://schemas.microsoft.com/office/drawing/2014/main" id="{B01296FD-9D59-4058-BC74-2B544E2987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9049687"/>
              </p:ext>
            </p:extLst>
          </p:nvPr>
        </p:nvGraphicFramePr>
        <p:xfrm>
          <a:off x="9058394" y="4216203"/>
          <a:ext cx="153035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60" imgW="469800" imgH="177480" progId="Equation.DSMT4">
                  <p:embed/>
                </p:oleObj>
              </mc:Choice>
              <mc:Fallback>
                <p:oleObj name="Equation" r:id="rId60" imgW="469800" imgH="177480" progId="Equation.DSMT4">
                  <p:embed/>
                  <p:pic>
                    <p:nvPicPr>
                      <p:cNvPr id="47" name="Object 3">
                        <a:extLst>
                          <a:ext uri="{FF2B5EF4-FFF2-40B4-BE49-F238E27FC236}">
                            <a16:creationId xmlns:a16="http://schemas.microsoft.com/office/drawing/2014/main" id="{B01296FD-9D59-4058-BC74-2B544E2987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58394" y="4216203"/>
                        <a:ext cx="153035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5706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02919-1521-42F7-A643-02346CFF5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3" y="274638"/>
            <a:ext cx="11074400" cy="487362"/>
          </a:xfrm>
        </p:spPr>
        <p:txBody>
          <a:bodyPr>
            <a:normAutofit fontScale="90000"/>
          </a:bodyPr>
          <a:lstStyle/>
          <a:p>
            <a:r>
              <a:rPr lang="en-US" sz="2700" dirty="0"/>
              <a:t>Adding/Subtracting/Multiplying/Dividing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BB3DC-8E1F-4633-A7E2-7B43E03D482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4662" y="761999"/>
            <a:ext cx="11726333" cy="905934"/>
          </a:xfrm>
        </p:spPr>
        <p:txBody>
          <a:bodyPr/>
          <a:lstStyle/>
          <a:p>
            <a:r>
              <a:rPr lang="en-US" dirty="0"/>
              <a:t>When a constant is placed in front of a function, that constant will be multiplied to each term of the function: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4FE51559-7EF7-4E58-B902-970857A626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44018"/>
              </p:ext>
            </p:extLst>
          </p:nvPr>
        </p:nvGraphicFramePr>
        <p:xfrm>
          <a:off x="325966" y="1628244"/>
          <a:ext cx="4051300" cy="4969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2273040" imgH="279360" progId="Equation.DSMT4">
                  <p:embed/>
                </p:oleObj>
              </mc:Choice>
              <mc:Fallback>
                <p:oleObj name="Equation" r:id="rId3" imgW="2273040" imgH="27936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4FE51559-7EF7-4E58-B902-970857A626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966" y="1628244"/>
                        <a:ext cx="4051300" cy="4969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CB1F1ABB-84AF-4450-A055-499EB3EFD8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155214"/>
              </p:ext>
            </p:extLst>
          </p:nvPr>
        </p:nvGraphicFramePr>
        <p:xfrm>
          <a:off x="5513917" y="1651000"/>
          <a:ext cx="158432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5" imgW="888840" imgH="253800" progId="Equation.DSMT4">
                  <p:embed/>
                </p:oleObj>
              </mc:Choice>
              <mc:Fallback>
                <p:oleObj name="Equation" r:id="rId5" imgW="888840" imgH="2538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CB1F1ABB-84AF-4450-A055-499EB3EFD8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917" y="1651000"/>
                        <a:ext cx="1584325" cy="452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7F5FF0C-1BC1-4811-90AC-ED463885F63E}"/>
              </a:ext>
            </a:extLst>
          </p:cNvPr>
          <p:cNvSpPr txBox="1">
            <a:spLocks/>
          </p:cNvSpPr>
          <p:nvPr/>
        </p:nvSpPr>
        <p:spPr>
          <a:xfrm>
            <a:off x="0" y="2565399"/>
            <a:ext cx="11726333" cy="90593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When there are two or more functions adding/subtracting one another, combine like-terms by adding or subtracting them</a:t>
            </a:r>
          </a:p>
        </p:txBody>
      </p:sp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733D20D2-EBB8-470E-A41E-017AA3B101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144462"/>
              </p:ext>
            </p:extLst>
          </p:nvPr>
        </p:nvGraphicFramePr>
        <p:xfrm>
          <a:off x="165630" y="3620558"/>
          <a:ext cx="4119562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7" imgW="2311200" imgH="266400" progId="Equation.DSMT4">
                  <p:embed/>
                </p:oleObj>
              </mc:Choice>
              <mc:Fallback>
                <p:oleObj name="Equation" r:id="rId7" imgW="2311200" imgH="26640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733D20D2-EBB8-470E-A41E-017AA3B101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630" y="3620558"/>
                        <a:ext cx="4119562" cy="4746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EFB02D9C-6144-413F-9DF2-ED2FD3F7BE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9672945"/>
              </p:ext>
            </p:extLst>
          </p:nvPr>
        </p:nvGraphicFramePr>
        <p:xfrm>
          <a:off x="174624" y="4593696"/>
          <a:ext cx="4119563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9" imgW="2311200" imgH="266400" progId="Equation.DSMT4">
                  <p:embed/>
                </p:oleObj>
              </mc:Choice>
              <mc:Fallback>
                <p:oleObj name="Equation" r:id="rId9" imgW="2311200" imgH="26640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EFB02D9C-6144-413F-9DF2-ED2FD3F7BE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4" y="4593696"/>
                        <a:ext cx="4119563" cy="4746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607FBA54-ED04-490F-8CCE-615841243D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5360114"/>
              </p:ext>
            </p:extLst>
          </p:nvPr>
        </p:nvGraphicFramePr>
        <p:xfrm>
          <a:off x="5575300" y="3606800"/>
          <a:ext cx="230822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1" imgW="1295280" imgH="253800" progId="Equation.DSMT4">
                  <p:embed/>
                </p:oleObj>
              </mc:Choice>
              <mc:Fallback>
                <p:oleObj name="Equation" r:id="rId11" imgW="1295280" imgH="25380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607FBA54-ED04-490F-8CCE-615841243D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606800"/>
                        <a:ext cx="2308225" cy="452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215A4E88-D355-4315-A922-2B8C52E936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482942"/>
              </p:ext>
            </p:extLst>
          </p:nvPr>
        </p:nvGraphicFramePr>
        <p:xfrm>
          <a:off x="5593821" y="4927599"/>
          <a:ext cx="24431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3" imgW="1371600" imgH="253800" progId="Equation.DSMT4">
                  <p:embed/>
                </p:oleObj>
              </mc:Choice>
              <mc:Fallback>
                <p:oleObj name="Equation" r:id="rId13" imgW="1371600" imgH="25380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215A4E88-D355-4315-A922-2B8C52E936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3821" y="4927599"/>
                        <a:ext cx="2443162" cy="452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19122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69617-B39A-4110-87DE-64B31720FD5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0134" y="152400"/>
            <a:ext cx="7137399" cy="5164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Simplify or Evaluate the following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5989DAE7-89DA-4C40-8E13-660AD1B2C3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6370836"/>
              </p:ext>
            </p:extLst>
          </p:nvPr>
        </p:nvGraphicFramePr>
        <p:xfrm>
          <a:off x="230188" y="750358"/>
          <a:ext cx="3871912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2171520" imgH="266400" progId="Equation.DSMT4">
                  <p:embed/>
                </p:oleObj>
              </mc:Choice>
              <mc:Fallback>
                <p:oleObj name="Equation" r:id="rId3" imgW="2171520" imgH="2664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5989DAE7-89DA-4C40-8E13-660AD1B2C3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188" y="750358"/>
                        <a:ext cx="3871912" cy="4746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441019C9-F4A9-4496-B5C2-56E61B0FDF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1492230"/>
              </p:ext>
            </p:extLst>
          </p:nvPr>
        </p:nvGraphicFramePr>
        <p:xfrm>
          <a:off x="5888038" y="732896"/>
          <a:ext cx="421005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5" imgW="2361960" imgH="266400" progId="Equation.DSMT4">
                  <p:embed/>
                </p:oleObj>
              </mc:Choice>
              <mc:Fallback>
                <p:oleObj name="Equation" r:id="rId5" imgW="2361960" imgH="2664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441019C9-F4A9-4496-B5C2-56E61B0FDF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8038" y="732896"/>
                        <a:ext cx="4210050" cy="4746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33C20461-925E-4B36-8043-D747D9EE8B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10712"/>
              </p:ext>
            </p:extLst>
          </p:nvPr>
        </p:nvGraphicFramePr>
        <p:xfrm>
          <a:off x="140758" y="1609196"/>
          <a:ext cx="2579688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7" imgW="1447560" imgH="253800" progId="Equation.DSMT4">
                  <p:embed/>
                </p:oleObj>
              </mc:Choice>
              <mc:Fallback>
                <p:oleObj name="Equation" r:id="rId7" imgW="1447560" imgH="25380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33C20461-925E-4B36-8043-D747D9EE8B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758" y="1609196"/>
                        <a:ext cx="2579688" cy="4524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A3A36D75-2AF6-40FA-B678-7708FA41F3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0628494"/>
              </p:ext>
            </p:extLst>
          </p:nvPr>
        </p:nvGraphicFramePr>
        <p:xfrm>
          <a:off x="143404" y="3133725"/>
          <a:ext cx="3032126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9" imgW="1701720" imgH="253800" progId="Equation.DSMT4">
                  <p:embed/>
                </p:oleObj>
              </mc:Choice>
              <mc:Fallback>
                <p:oleObj name="Equation" r:id="rId9" imgW="1701720" imgH="25380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A3A36D75-2AF6-40FA-B678-7708FA41F3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404" y="3133725"/>
                        <a:ext cx="3032126" cy="452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1BED2E80-BCEE-45D5-B552-746F867737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4635734"/>
              </p:ext>
            </p:extLst>
          </p:nvPr>
        </p:nvGraphicFramePr>
        <p:xfrm>
          <a:off x="189972" y="4514850"/>
          <a:ext cx="296227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1" imgW="1688760" imgH="253800" progId="Equation.DSMT4">
                  <p:embed/>
                </p:oleObj>
              </mc:Choice>
              <mc:Fallback>
                <p:oleObj name="Equation" r:id="rId11" imgW="1688760" imgH="25380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1BED2E80-BCEE-45D5-B552-746F867737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972" y="4514850"/>
                        <a:ext cx="2962275" cy="452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98439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352" y="65089"/>
            <a:ext cx="9956800" cy="633415"/>
          </a:xfrm>
        </p:spPr>
        <p:txBody>
          <a:bodyPr/>
          <a:lstStyle/>
          <a:p>
            <a:pPr>
              <a:defRPr/>
            </a:pPr>
            <a:r>
              <a:rPr lang="en-CA" dirty="0"/>
              <a:t>II) How to READ function notations </a:t>
            </a:r>
          </a:p>
        </p:txBody>
      </p:sp>
      <p:sp>
        <p:nvSpPr>
          <p:cNvPr id="6153" name="Content Placeholder 2"/>
          <p:cNvSpPr>
            <a:spLocks noGrp="1"/>
          </p:cNvSpPr>
          <p:nvPr>
            <p:ph sz="quarter" idx="1"/>
          </p:nvPr>
        </p:nvSpPr>
        <p:spPr>
          <a:xfrm>
            <a:off x="133516" y="735808"/>
            <a:ext cx="11003044" cy="1757363"/>
          </a:xfrm>
        </p:spPr>
        <p:txBody>
          <a:bodyPr/>
          <a:lstStyle/>
          <a:p>
            <a:pPr eaLnBrk="1" hangingPunct="1"/>
            <a:r>
              <a:rPr lang="en-CA" dirty="0"/>
              <a:t>The value inside the brackets for ‘x’, is the input number (x-coordinate) and</a:t>
            </a:r>
          </a:p>
          <a:p>
            <a:pPr eaLnBrk="1" hangingPunct="1"/>
            <a:r>
              <a:rPr lang="en-CA" dirty="0"/>
              <a:t>The value of the function is the Output number (y-coordinate)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622841"/>
              </p:ext>
            </p:extLst>
          </p:nvPr>
        </p:nvGraphicFramePr>
        <p:xfrm>
          <a:off x="4282802" y="2194812"/>
          <a:ext cx="1401763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494870" imgH="253780" progId="Equation.DSMT4">
                  <p:embed/>
                </p:oleObj>
              </mc:Choice>
              <mc:Fallback>
                <p:oleObj name="Equation" r:id="rId4" imgW="494870" imgH="253780" progId="Equation.DSMT4">
                  <p:embed/>
                  <p:pic>
                    <p:nvPicPr>
                      <p:cNvPr id="133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2802" y="2194812"/>
                        <a:ext cx="1401763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7048935"/>
              </p:ext>
            </p:extLst>
          </p:nvPr>
        </p:nvGraphicFramePr>
        <p:xfrm>
          <a:off x="5881414" y="2324988"/>
          <a:ext cx="1179512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583947" imgH="253890" progId="Equation.DSMT4">
                  <p:embed/>
                </p:oleObj>
              </mc:Choice>
              <mc:Fallback>
                <p:oleObj name="Equation" r:id="rId6" imgW="583947" imgH="253890" progId="Equation.DSMT4">
                  <p:embed/>
                  <p:pic>
                    <p:nvPicPr>
                      <p:cNvPr id="1331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1414" y="2324988"/>
                        <a:ext cx="1179512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2713696"/>
              </p:ext>
            </p:extLst>
          </p:nvPr>
        </p:nvGraphicFramePr>
        <p:xfrm>
          <a:off x="479376" y="2180035"/>
          <a:ext cx="2166938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926698" imgH="253890" progId="Equation.DSMT4">
                  <p:embed/>
                </p:oleObj>
              </mc:Choice>
              <mc:Fallback>
                <p:oleObj name="Equation" r:id="rId8" imgW="926698" imgH="253890" progId="Equation.DSMT4">
                  <p:embed/>
                  <p:pic>
                    <p:nvPicPr>
                      <p:cNvPr id="614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376" y="2180035"/>
                        <a:ext cx="2166938" cy="592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195847"/>
              </p:ext>
            </p:extLst>
          </p:nvPr>
        </p:nvGraphicFramePr>
        <p:xfrm>
          <a:off x="2855640" y="2867913"/>
          <a:ext cx="190817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1117115" imgH="406224" progId="Equation.DSMT4">
                  <p:embed/>
                </p:oleObj>
              </mc:Choice>
              <mc:Fallback>
                <p:oleObj name="Equation" r:id="rId10" imgW="1117115" imgH="406224" progId="Equation.DSMT4">
                  <p:embed/>
                  <p:pic>
                    <p:nvPicPr>
                      <p:cNvPr id="133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640" y="2867913"/>
                        <a:ext cx="1908175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259908"/>
              </p:ext>
            </p:extLst>
          </p:nvPr>
        </p:nvGraphicFramePr>
        <p:xfrm>
          <a:off x="7311754" y="3156832"/>
          <a:ext cx="193040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1129810" imgH="406224" progId="Equation.DSMT4">
                  <p:embed/>
                </p:oleObj>
              </mc:Choice>
              <mc:Fallback>
                <p:oleObj name="Equation" r:id="rId12" imgW="1129810" imgH="406224" progId="Equation.DSMT4">
                  <p:embed/>
                  <p:pic>
                    <p:nvPicPr>
                      <p:cNvPr id="1332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1754" y="3156832"/>
                        <a:ext cx="1930400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485064"/>
              </p:ext>
            </p:extLst>
          </p:nvPr>
        </p:nvGraphicFramePr>
        <p:xfrm>
          <a:off x="5292451" y="3001263"/>
          <a:ext cx="99853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342603" imgH="164957" progId="Equation.DSMT4">
                  <p:embed/>
                </p:oleObj>
              </mc:Choice>
              <mc:Fallback>
                <p:oleObj name="Equation" r:id="rId14" imgW="342603" imgH="164957" progId="Equation.DSMT4">
                  <p:embed/>
                  <p:pic>
                    <p:nvPicPr>
                      <p:cNvPr id="1332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451" y="3001263"/>
                        <a:ext cx="998538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4" name="TextBox 10"/>
          <p:cNvSpPr txBox="1">
            <a:spLocks noChangeArrowheads="1"/>
          </p:cNvSpPr>
          <p:nvPr/>
        </p:nvSpPr>
        <p:spPr bwMode="auto">
          <a:xfrm>
            <a:off x="8033467" y="2153970"/>
            <a:ext cx="3201517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 dirty="0">
                <a:solidFill>
                  <a:srgbClr val="FF0000"/>
                </a:solidFill>
                <a:latin typeface="+mn-lt"/>
              </a:rPr>
              <a:t>The function h(x) will </a:t>
            </a:r>
            <a:br>
              <a:rPr lang="en-CA" sz="2300" dirty="0">
                <a:solidFill>
                  <a:srgbClr val="FF0000"/>
                </a:solidFill>
                <a:latin typeface="+mn-lt"/>
              </a:rPr>
            </a:br>
            <a:r>
              <a:rPr lang="en-CA" sz="2300" dirty="0">
                <a:solidFill>
                  <a:srgbClr val="FF0000"/>
                </a:solidFill>
                <a:latin typeface="+mn-lt"/>
              </a:rPr>
              <a:t>have a point at (4,22)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4284389" y="2634550"/>
            <a:ext cx="571500" cy="50006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>
            <a:off x="6284640" y="3206051"/>
            <a:ext cx="1000125" cy="35718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 txBox="1">
            <a:spLocks/>
          </p:cNvSpPr>
          <p:nvPr/>
        </p:nvSpPr>
        <p:spPr>
          <a:xfrm>
            <a:off x="233233" y="3745071"/>
            <a:ext cx="9848327" cy="372933"/>
          </a:xfrm>
          <a:prstGeom prst="rect">
            <a:avLst/>
          </a:prstGeom>
        </p:spPr>
        <p:txBody>
          <a:bodyPr vert="horz" anchor="b">
            <a:normAutofit fontScale="90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sz="2300" dirty="0"/>
              <a:t>Ex: Given the graph of y=f(x), which statement is correct:</a:t>
            </a:r>
          </a:p>
        </p:txBody>
      </p:sp>
      <p:grpSp>
        <p:nvGrpSpPr>
          <p:cNvPr id="16" name="Group 5"/>
          <p:cNvGrpSpPr>
            <a:grpSpLocks noChangeAspect="1"/>
          </p:cNvGrpSpPr>
          <p:nvPr/>
        </p:nvGrpSpPr>
        <p:grpSpPr bwMode="auto">
          <a:xfrm>
            <a:off x="233233" y="4115694"/>
            <a:ext cx="5357813" cy="2739641"/>
            <a:chOff x="298" y="675"/>
            <a:chExt cx="6251" cy="3162"/>
          </a:xfrm>
        </p:grpSpPr>
        <p:sp>
          <p:nvSpPr>
            <p:cNvPr id="17" name="AutoShape 4"/>
            <p:cNvSpPr>
              <a:spLocks noChangeAspect="1" noChangeArrowheads="1" noTextEdit="1"/>
            </p:cNvSpPr>
            <p:nvPr/>
          </p:nvSpPr>
          <p:spPr bwMode="auto">
            <a:xfrm>
              <a:off x="405" y="675"/>
              <a:ext cx="6144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Rectangle 6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7"/>
            <p:cNvSpPr>
              <a:spLocks noChangeShapeType="1"/>
            </p:cNvSpPr>
            <p:nvPr/>
          </p:nvSpPr>
          <p:spPr bwMode="auto">
            <a:xfrm flipV="1">
              <a:off x="71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8"/>
            <p:cNvSpPr>
              <a:spLocks noChangeShapeType="1"/>
            </p:cNvSpPr>
            <p:nvPr/>
          </p:nvSpPr>
          <p:spPr bwMode="auto">
            <a:xfrm flipV="1">
              <a:off x="72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9"/>
            <p:cNvSpPr>
              <a:spLocks noChangeShapeType="1"/>
            </p:cNvSpPr>
            <p:nvPr/>
          </p:nvSpPr>
          <p:spPr bwMode="auto">
            <a:xfrm flipV="1">
              <a:off x="102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10"/>
            <p:cNvSpPr>
              <a:spLocks noChangeShapeType="1"/>
            </p:cNvSpPr>
            <p:nvPr/>
          </p:nvSpPr>
          <p:spPr bwMode="auto">
            <a:xfrm flipV="1">
              <a:off x="102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11"/>
            <p:cNvSpPr>
              <a:spLocks noChangeShapeType="1"/>
            </p:cNvSpPr>
            <p:nvPr/>
          </p:nvSpPr>
          <p:spPr bwMode="auto">
            <a:xfrm flipV="1">
              <a:off x="132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12"/>
            <p:cNvSpPr>
              <a:spLocks noChangeShapeType="1"/>
            </p:cNvSpPr>
            <p:nvPr/>
          </p:nvSpPr>
          <p:spPr bwMode="auto">
            <a:xfrm flipV="1">
              <a:off x="133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13"/>
            <p:cNvSpPr>
              <a:spLocks noChangeShapeType="1"/>
            </p:cNvSpPr>
            <p:nvPr/>
          </p:nvSpPr>
          <p:spPr bwMode="auto">
            <a:xfrm flipV="1">
              <a:off x="163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14"/>
            <p:cNvSpPr>
              <a:spLocks noChangeShapeType="1"/>
            </p:cNvSpPr>
            <p:nvPr/>
          </p:nvSpPr>
          <p:spPr bwMode="auto">
            <a:xfrm flipV="1">
              <a:off x="164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15"/>
            <p:cNvSpPr>
              <a:spLocks noChangeShapeType="1"/>
            </p:cNvSpPr>
            <p:nvPr/>
          </p:nvSpPr>
          <p:spPr bwMode="auto">
            <a:xfrm flipV="1">
              <a:off x="194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16"/>
            <p:cNvSpPr>
              <a:spLocks noChangeShapeType="1"/>
            </p:cNvSpPr>
            <p:nvPr/>
          </p:nvSpPr>
          <p:spPr bwMode="auto">
            <a:xfrm flipV="1">
              <a:off x="194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17"/>
            <p:cNvSpPr>
              <a:spLocks noChangeShapeType="1"/>
            </p:cNvSpPr>
            <p:nvPr/>
          </p:nvSpPr>
          <p:spPr bwMode="auto">
            <a:xfrm flipV="1">
              <a:off x="224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18"/>
            <p:cNvSpPr>
              <a:spLocks noChangeShapeType="1"/>
            </p:cNvSpPr>
            <p:nvPr/>
          </p:nvSpPr>
          <p:spPr bwMode="auto">
            <a:xfrm flipV="1">
              <a:off x="225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19"/>
            <p:cNvSpPr>
              <a:spLocks noChangeShapeType="1"/>
            </p:cNvSpPr>
            <p:nvPr/>
          </p:nvSpPr>
          <p:spPr bwMode="auto">
            <a:xfrm flipV="1">
              <a:off x="255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20"/>
            <p:cNvSpPr>
              <a:spLocks noChangeShapeType="1"/>
            </p:cNvSpPr>
            <p:nvPr/>
          </p:nvSpPr>
          <p:spPr bwMode="auto">
            <a:xfrm flipV="1">
              <a:off x="255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21"/>
            <p:cNvSpPr>
              <a:spLocks noChangeShapeType="1"/>
            </p:cNvSpPr>
            <p:nvPr/>
          </p:nvSpPr>
          <p:spPr bwMode="auto">
            <a:xfrm flipV="1">
              <a:off x="285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22"/>
            <p:cNvSpPr>
              <a:spLocks noChangeShapeType="1"/>
            </p:cNvSpPr>
            <p:nvPr/>
          </p:nvSpPr>
          <p:spPr bwMode="auto">
            <a:xfrm flipV="1">
              <a:off x="286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23"/>
            <p:cNvSpPr>
              <a:spLocks noChangeShapeType="1"/>
            </p:cNvSpPr>
            <p:nvPr/>
          </p:nvSpPr>
          <p:spPr bwMode="auto">
            <a:xfrm flipV="1">
              <a:off x="316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24"/>
            <p:cNvSpPr>
              <a:spLocks noChangeShapeType="1"/>
            </p:cNvSpPr>
            <p:nvPr/>
          </p:nvSpPr>
          <p:spPr bwMode="auto">
            <a:xfrm flipV="1">
              <a:off x="317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25"/>
            <p:cNvSpPr>
              <a:spLocks noChangeShapeType="1"/>
            </p:cNvSpPr>
            <p:nvPr/>
          </p:nvSpPr>
          <p:spPr bwMode="auto">
            <a:xfrm flipV="1">
              <a:off x="347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26"/>
            <p:cNvSpPr>
              <a:spLocks noChangeShapeType="1"/>
            </p:cNvSpPr>
            <p:nvPr/>
          </p:nvSpPr>
          <p:spPr bwMode="auto">
            <a:xfrm flipV="1">
              <a:off x="347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27"/>
            <p:cNvSpPr>
              <a:spLocks noChangeShapeType="1"/>
            </p:cNvSpPr>
            <p:nvPr/>
          </p:nvSpPr>
          <p:spPr bwMode="auto">
            <a:xfrm flipV="1">
              <a:off x="377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28"/>
            <p:cNvSpPr>
              <a:spLocks noChangeShapeType="1"/>
            </p:cNvSpPr>
            <p:nvPr/>
          </p:nvSpPr>
          <p:spPr bwMode="auto">
            <a:xfrm flipV="1">
              <a:off x="378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29"/>
            <p:cNvSpPr>
              <a:spLocks noChangeShapeType="1"/>
            </p:cNvSpPr>
            <p:nvPr/>
          </p:nvSpPr>
          <p:spPr bwMode="auto">
            <a:xfrm flipV="1">
              <a:off x="408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30"/>
            <p:cNvSpPr>
              <a:spLocks noChangeShapeType="1"/>
            </p:cNvSpPr>
            <p:nvPr/>
          </p:nvSpPr>
          <p:spPr bwMode="auto">
            <a:xfrm flipV="1">
              <a:off x="408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31"/>
            <p:cNvSpPr>
              <a:spLocks noChangeShapeType="1"/>
            </p:cNvSpPr>
            <p:nvPr/>
          </p:nvSpPr>
          <p:spPr bwMode="auto">
            <a:xfrm flipV="1">
              <a:off x="438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32"/>
            <p:cNvSpPr>
              <a:spLocks noChangeShapeType="1"/>
            </p:cNvSpPr>
            <p:nvPr/>
          </p:nvSpPr>
          <p:spPr bwMode="auto">
            <a:xfrm flipV="1">
              <a:off x="439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33"/>
            <p:cNvSpPr>
              <a:spLocks noChangeShapeType="1"/>
            </p:cNvSpPr>
            <p:nvPr/>
          </p:nvSpPr>
          <p:spPr bwMode="auto">
            <a:xfrm flipV="1">
              <a:off x="469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34"/>
            <p:cNvSpPr>
              <a:spLocks noChangeShapeType="1"/>
            </p:cNvSpPr>
            <p:nvPr/>
          </p:nvSpPr>
          <p:spPr bwMode="auto">
            <a:xfrm flipV="1">
              <a:off x="470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35"/>
            <p:cNvSpPr>
              <a:spLocks noChangeShapeType="1"/>
            </p:cNvSpPr>
            <p:nvPr/>
          </p:nvSpPr>
          <p:spPr bwMode="auto">
            <a:xfrm flipV="1">
              <a:off x="500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36"/>
            <p:cNvSpPr>
              <a:spLocks noChangeShapeType="1"/>
            </p:cNvSpPr>
            <p:nvPr/>
          </p:nvSpPr>
          <p:spPr bwMode="auto">
            <a:xfrm flipV="1">
              <a:off x="500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37"/>
            <p:cNvSpPr>
              <a:spLocks noChangeShapeType="1"/>
            </p:cNvSpPr>
            <p:nvPr/>
          </p:nvSpPr>
          <p:spPr bwMode="auto">
            <a:xfrm flipV="1">
              <a:off x="530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38"/>
            <p:cNvSpPr>
              <a:spLocks noChangeShapeType="1"/>
            </p:cNvSpPr>
            <p:nvPr/>
          </p:nvSpPr>
          <p:spPr bwMode="auto">
            <a:xfrm flipV="1">
              <a:off x="531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39"/>
            <p:cNvSpPr>
              <a:spLocks noChangeShapeType="1"/>
            </p:cNvSpPr>
            <p:nvPr/>
          </p:nvSpPr>
          <p:spPr bwMode="auto">
            <a:xfrm flipV="1">
              <a:off x="561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40"/>
            <p:cNvSpPr>
              <a:spLocks noChangeShapeType="1"/>
            </p:cNvSpPr>
            <p:nvPr/>
          </p:nvSpPr>
          <p:spPr bwMode="auto">
            <a:xfrm flipV="1">
              <a:off x="561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41"/>
            <p:cNvSpPr>
              <a:spLocks noChangeShapeType="1"/>
            </p:cNvSpPr>
            <p:nvPr/>
          </p:nvSpPr>
          <p:spPr bwMode="auto">
            <a:xfrm flipV="1">
              <a:off x="591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42"/>
            <p:cNvSpPr>
              <a:spLocks noChangeShapeType="1"/>
            </p:cNvSpPr>
            <p:nvPr/>
          </p:nvSpPr>
          <p:spPr bwMode="auto">
            <a:xfrm flipV="1">
              <a:off x="592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43"/>
            <p:cNvSpPr>
              <a:spLocks noChangeShapeType="1"/>
            </p:cNvSpPr>
            <p:nvPr/>
          </p:nvSpPr>
          <p:spPr bwMode="auto">
            <a:xfrm flipV="1">
              <a:off x="622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44"/>
            <p:cNvSpPr>
              <a:spLocks noChangeShapeType="1"/>
            </p:cNvSpPr>
            <p:nvPr/>
          </p:nvSpPr>
          <p:spPr bwMode="auto">
            <a:xfrm flipV="1">
              <a:off x="623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45"/>
            <p:cNvSpPr>
              <a:spLocks noChangeShapeType="1"/>
            </p:cNvSpPr>
            <p:nvPr/>
          </p:nvSpPr>
          <p:spPr bwMode="auto">
            <a:xfrm>
              <a:off x="417" y="327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46"/>
            <p:cNvSpPr>
              <a:spLocks noChangeShapeType="1"/>
            </p:cNvSpPr>
            <p:nvPr/>
          </p:nvSpPr>
          <p:spPr bwMode="auto">
            <a:xfrm>
              <a:off x="417" y="328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47"/>
            <p:cNvSpPr>
              <a:spLocks noChangeShapeType="1"/>
            </p:cNvSpPr>
            <p:nvPr/>
          </p:nvSpPr>
          <p:spPr bwMode="auto">
            <a:xfrm>
              <a:off x="417" y="299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48"/>
            <p:cNvSpPr>
              <a:spLocks noChangeShapeType="1"/>
            </p:cNvSpPr>
            <p:nvPr/>
          </p:nvSpPr>
          <p:spPr bwMode="auto">
            <a:xfrm>
              <a:off x="417" y="299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Line 49"/>
            <p:cNvSpPr>
              <a:spLocks noChangeShapeType="1"/>
            </p:cNvSpPr>
            <p:nvPr/>
          </p:nvSpPr>
          <p:spPr bwMode="auto">
            <a:xfrm>
              <a:off x="417" y="270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Line 50"/>
            <p:cNvSpPr>
              <a:spLocks noChangeShapeType="1"/>
            </p:cNvSpPr>
            <p:nvPr/>
          </p:nvSpPr>
          <p:spPr bwMode="auto">
            <a:xfrm>
              <a:off x="417" y="270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Line 51"/>
            <p:cNvSpPr>
              <a:spLocks noChangeShapeType="1"/>
            </p:cNvSpPr>
            <p:nvPr/>
          </p:nvSpPr>
          <p:spPr bwMode="auto">
            <a:xfrm>
              <a:off x="417" y="241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Line 52"/>
            <p:cNvSpPr>
              <a:spLocks noChangeShapeType="1"/>
            </p:cNvSpPr>
            <p:nvPr/>
          </p:nvSpPr>
          <p:spPr bwMode="auto">
            <a:xfrm>
              <a:off x="417" y="24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Line 53"/>
            <p:cNvSpPr>
              <a:spLocks noChangeShapeType="1"/>
            </p:cNvSpPr>
            <p:nvPr/>
          </p:nvSpPr>
          <p:spPr bwMode="auto">
            <a:xfrm>
              <a:off x="417" y="21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Line 54"/>
            <p:cNvSpPr>
              <a:spLocks noChangeShapeType="1"/>
            </p:cNvSpPr>
            <p:nvPr/>
          </p:nvSpPr>
          <p:spPr bwMode="auto">
            <a:xfrm>
              <a:off x="417" y="212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Line 55"/>
            <p:cNvSpPr>
              <a:spLocks noChangeShapeType="1"/>
            </p:cNvSpPr>
            <p:nvPr/>
          </p:nvSpPr>
          <p:spPr bwMode="auto">
            <a:xfrm>
              <a:off x="417" y="183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Line 56"/>
            <p:cNvSpPr>
              <a:spLocks noChangeShapeType="1"/>
            </p:cNvSpPr>
            <p:nvPr/>
          </p:nvSpPr>
          <p:spPr bwMode="auto">
            <a:xfrm>
              <a:off x="417" y="183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Line 57"/>
            <p:cNvSpPr>
              <a:spLocks noChangeShapeType="1"/>
            </p:cNvSpPr>
            <p:nvPr/>
          </p:nvSpPr>
          <p:spPr bwMode="auto">
            <a:xfrm>
              <a:off x="417" y="154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0" name="Line 58"/>
            <p:cNvSpPr>
              <a:spLocks noChangeShapeType="1"/>
            </p:cNvSpPr>
            <p:nvPr/>
          </p:nvSpPr>
          <p:spPr bwMode="auto">
            <a:xfrm>
              <a:off x="417" y="155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Line 59"/>
            <p:cNvSpPr>
              <a:spLocks noChangeShapeType="1"/>
            </p:cNvSpPr>
            <p:nvPr/>
          </p:nvSpPr>
          <p:spPr bwMode="auto">
            <a:xfrm>
              <a:off x="417" y="125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Line 60"/>
            <p:cNvSpPr>
              <a:spLocks noChangeShapeType="1"/>
            </p:cNvSpPr>
            <p:nvPr/>
          </p:nvSpPr>
          <p:spPr bwMode="auto">
            <a:xfrm>
              <a:off x="417" y="126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Line 61"/>
            <p:cNvSpPr>
              <a:spLocks noChangeShapeType="1"/>
            </p:cNvSpPr>
            <p:nvPr/>
          </p:nvSpPr>
          <p:spPr bwMode="auto">
            <a:xfrm>
              <a:off x="417" y="96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" name="Line 62"/>
            <p:cNvSpPr>
              <a:spLocks noChangeShapeType="1"/>
            </p:cNvSpPr>
            <p:nvPr/>
          </p:nvSpPr>
          <p:spPr bwMode="auto">
            <a:xfrm>
              <a:off x="417" y="97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63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Line 64"/>
            <p:cNvSpPr>
              <a:spLocks noChangeShapeType="1"/>
            </p:cNvSpPr>
            <p:nvPr/>
          </p:nvSpPr>
          <p:spPr bwMode="auto">
            <a:xfrm>
              <a:off x="1029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65"/>
            <p:cNvSpPr>
              <a:spLocks noChangeArrowheads="1"/>
            </p:cNvSpPr>
            <p:nvPr/>
          </p:nvSpPr>
          <p:spPr bwMode="auto">
            <a:xfrm>
              <a:off x="964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8" name="Line 66"/>
            <p:cNvSpPr>
              <a:spLocks noChangeShapeType="1"/>
            </p:cNvSpPr>
            <p:nvPr/>
          </p:nvSpPr>
          <p:spPr bwMode="auto">
            <a:xfrm>
              <a:off x="1641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67"/>
            <p:cNvSpPr>
              <a:spLocks noChangeArrowheads="1"/>
            </p:cNvSpPr>
            <p:nvPr/>
          </p:nvSpPr>
          <p:spPr bwMode="auto">
            <a:xfrm>
              <a:off x="1576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0" name="Line 68"/>
            <p:cNvSpPr>
              <a:spLocks noChangeShapeType="1"/>
            </p:cNvSpPr>
            <p:nvPr/>
          </p:nvSpPr>
          <p:spPr bwMode="auto">
            <a:xfrm>
              <a:off x="2253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69"/>
            <p:cNvSpPr>
              <a:spLocks noChangeArrowheads="1"/>
            </p:cNvSpPr>
            <p:nvPr/>
          </p:nvSpPr>
          <p:spPr bwMode="auto">
            <a:xfrm>
              <a:off x="2188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82" name="Line 70"/>
            <p:cNvSpPr>
              <a:spLocks noChangeShapeType="1"/>
            </p:cNvSpPr>
            <p:nvPr/>
          </p:nvSpPr>
          <p:spPr bwMode="auto">
            <a:xfrm>
              <a:off x="2865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71"/>
            <p:cNvSpPr>
              <a:spLocks noChangeArrowheads="1"/>
            </p:cNvSpPr>
            <p:nvPr/>
          </p:nvSpPr>
          <p:spPr bwMode="auto">
            <a:xfrm>
              <a:off x="2800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4" name="Line 72"/>
            <p:cNvSpPr>
              <a:spLocks noChangeShapeType="1"/>
            </p:cNvSpPr>
            <p:nvPr/>
          </p:nvSpPr>
          <p:spPr bwMode="auto">
            <a:xfrm>
              <a:off x="3477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Rectangle 73"/>
            <p:cNvSpPr>
              <a:spLocks noChangeArrowheads="1"/>
            </p:cNvSpPr>
            <p:nvPr/>
          </p:nvSpPr>
          <p:spPr bwMode="auto">
            <a:xfrm>
              <a:off x="3412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6" name="Line 74"/>
            <p:cNvSpPr>
              <a:spLocks noChangeShapeType="1"/>
            </p:cNvSpPr>
            <p:nvPr/>
          </p:nvSpPr>
          <p:spPr bwMode="auto">
            <a:xfrm>
              <a:off x="4089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7" name="Rectangle 75"/>
            <p:cNvSpPr>
              <a:spLocks noChangeArrowheads="1"/>
            </p:cNvSpPr>
            <p:nvPr/>
          </p:nvSpPr>
          <p:spPr bwMode="auto">
            <a:xfrm>
              <a:off x="4024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8" name="Line 76"/>
            <p:cNvSpPr>
              <a:spLocks noChangeShapeType="1"/>
            </p:cNvSpPr>
            <p:nvPr/>
          </p:nvSpPr>
          <p:spPr bwMode="auto">
            <a:xfrm>
              <a:off x="4701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Rectangle 77"/>
            <p:cNvSpPr>
              <a:spLocks noChangeArrowheads="1"/>
            </p:cNvSpPr>
            <p:nvPr/>
          </p:nvSpPr>
          <p:spPr bwMode="auto">
            <a:xfrm>
              <a:off x="4636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90" name="Line 78"/>
            <p:cNvSpPr>
              <a:spLocks noChangeShapeType="1"/>
            </p:cNvSpPr>
            <p:nvPr/>
          </p:nvSpPr>
          <p:spPr bwMode="auto">
            <a:xfrm>
              <a:off x="5313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79"/>
            <p:cNvSpPr>
              <a:spLocks noChangeArrowheads="1"/>
            </p:cNvSpPr>
            <p:nvPr/>
          </p:nvSpPr>
          <p:spPr bwMode="auto">
            <a:xfrm>
              <a:off x="5248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92" name="Line 80"/>
            <p:cNvSpPr>
              <a:spLocks noChangeShapeType="1"/>
            </p:cNvSpPr>
            <p:nvPr/>
          </p:nvSpPr>
          <p:spPr bwMode="auto">
            <a:xfrm>
              <a:off x="5925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Rectangle 81"/>
            <p:cNvSpPr>
              <a:spLocks noChangeArrowheads="1"/>
            </p:cNvSpPr>
            <p:nvPr/>
          </p:nvSpPr>
          <p:spPr bwMode="auto">
            <a:xfrm>
              <a:off x="5860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94" name="Rectangle 82"/>
            <p:cNvSpPr>
              <a:spLocks noChangeArrowheads="1"/>
            </p:cNvSpPr>
            <p:nvPr/>
          </p:nvSpPr>
          <p:spPr bwMode="auto">
            <a:xfrm>
              <a:off x="298" y="2882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95" name="Line 83"/>
            <p:cNvSpPr>
              <a:spLocks noChangeShapeType="1"/>
            </p:cNvSpPr>
            <p:nvPr/>
          </p:nvSpPr>
          <p:spPr bwMode="auto">
            <a:xfrm>
              <a:off x="381" y="2997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6" name="Rectangle 84"/>
            <p:cNvSpPr>
              <a:spLocks noChangeArrowheads="1"/>
            </p:cNvSpPr>
            <p:nvPr/>
          </p:nvSpPr>
          <p:spPr bwMode="auto">
            <a:xfrm>
              <a:off x="298" y="2317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97" name="Line 85"/>
            <p:cNvSpPr>
              <a:spLocks noChangeShapeType="1"/>
            </p:cNvSpPr>
            <p:nvPr/>
          </p:nvSpPr>
          <p:spPr bwMode="auto">
            <a:xfrm>
              <a:off x="381" y="2421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8" name="Rectangle 86"/>
            <p:cNvSpPr>
              <a:spLocks noChangeArrowheads="1"/>
            </p:cNvSpPr>
            <p:nvPr/>
          </p:nvSpPr>
          <p:spPr bwMode="auto">
            <a:xfrm>
              <a:off x="298" y="1735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99" name="Line 87"/>
            <p:cNvSpPr>
              <a:spLocks noChangeShapeType="1"/>
            </p:cNvSpPr>
            <p:nvPr/>
          </p:nvSpPr>
          <p:spPr bwMode="auto">
            <a:xfrm>
              <a:off x="381" y="1839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0" name="Rectangle 88"/>
            <p:cNvSpPr>
              <a:spLocks noChangeArrowheads="1"/>
            </p:cNvSpPr>
            <p:nvPr/>
          </p:nvSpPr>
          <p:spPr bwMode="auto">
            <a:xfrm>
              <a:off x="298" y="1159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01" name="Line 89"/>
            <p:cNvSpPr>
              <a:spLocks noChangeShapeType="1"/>
            </p:cNvSpPr>
            <p:nvPr/>
          </p:nvSpPr>
          <p:spPr bwMode="auto">
            <a:xfrm>
              <a:off x="381" y="1263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Rectangle 90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cxnSp>
        <p:nvCxnSpPr>
          <p:cNvPr id="103" name="Straight Connector 102"/>
          <p:cNvCxnSpPr/>
          <p:nvPr/>
        </p:nvCxnSpPr>
        <p:spPr>
          <a:xfrm flipV="1">
            <a:off x="876170" y="5636518"/>
            <a:ext cx="2081212" cy="4714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rot="10800000" flipV="1">
            <a:off x="2957382" y="4374456"/>
            <a:ext cx="2097088" cy="1255712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5" name="Object 9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312013"/>
              </p:ext>
            </p:extLst>
          </p:nvPr>
        </p:nvGraphicFramePr>
        <p:xfrm>
          <a:off x="4244603" y="4909666"/>
          <a:ext cx="120332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6" imgW="660240" imgH="253800" progId="Equation.DSMT4">
                  <p:embed/>
                </p:oleObj>
              </mc:Choice>
              <mc:Fallback>
                <p:oleObj name="Equation" r:id="rId16" imgW="660240" imgH="253800" progId="Equation.DSMT4">
                  <p:embed/>
                  <p:pic>
                    <p:nvPicPr>
                      <p:cNvPr id="105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603" y="4909666"/>
                        <a:ext cx="1203325" cy="4635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2372334"/>
              </p:ext>
            </p:extLst>
          </p:nvPr>
        </p:nvGraphicFramePr>
        <p:xfrm>
          <a:off x="6030891" y="4140682"/>
          <a:ext cx="141128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8" imgW="736280" imgH="253890" progId="Equation.DSMT4">
                  <p:embed/>
                </p:oleObj>
              </mc:Choice>
              <mc:Fallback>
                <p:oleObj name="Equation" r:id="rId18" imgW="736280" imgH="253890" progId="Equation.DSMT4">
                  <p:embed/>
                  <p:pic>
                    <p:nvPicPr>
                      <p:cNvPr id="106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0891" y="4140682"/>
                        <a:ext cx="1411288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3593409"/>
              </p:ext>
            </p:extLst>
          </p:nvPr>
        </p:nvGraphicFramePr>
        <p:xfrm>
          <a:off x="8688790" y="4157139"/>
          <a:ext cx="15081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0" imgW="787058" imgH="253890" progId="Equation.DSMT4">
                  <p:embed/>
                </p:oleObj>
              </mc:Choice>
              <mc:Fallback>
                <p:oleObj name="Equation" r:id="rId20" imgW="787058" imgH="253890" progId="Equation.DSMT4">
                  <p:embed/>
                  <p:pic>
                    <p:nvPicPr>
                      <p:cNvPr id="107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8790" y="4157139"/>
                        <a:ext cx="150812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437625"/>
              </p:ext>
            </p:extLst>
          </p:nvPr>
        </p:nvGraphicFramePr>
        <p:xfrm>
          <a:off x="5965244" y="4668242"/>
          <a:ext cx="160496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2" imgW="837836" imgH="253890" progId="Equation.DSMT4">
                  <p:embed/>
                </p:oleObj>
              </mc:Choice>
              <mc:Fallback>
                <p:oleObj name="Equation" r:id="rId22" imgW="837836" imgH="253890" progId="Equation.DSMT4">
                  <p:embed/>
                  <p:pic>
                    <p:nvPicPr>
                      <p:cNvPr id="108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244" y="4668242"/>
                        <a:ext cx="1604962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175693"/>
              </p:ext>
            </p:extLst>
          </p:nvPr>
        </p:nvGraphicFramePr>
        <p:xfrm>
          <a:off x="8683901" y="4653136"/>
          <a:ext cx="155733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4" imgW="812447" imgH="253890" progId="Equation.DSMT4">
                  <p:embed/>
                </p:oleObj>
              </mc:Choice>
              <mc:Fallback>
                <p:oleObj name="Equation" r:id="rId24" imgW="812447" imgH="253890" progId="Equation.DSMT4">
                  <p:embed/>
                  <p:pic>
                    <p:nvPicPr>
                      <p:cNvPr id="109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3901" y="4653136"/>
                        <a:ext cx="1557338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" name="TextBox 109"/>
          <p:cNvSpPr txBox="1">
            <a:spLocks noChangeArrowheads="1"/>
          </p:cNvSpPr>
          <p:nvPr/>
        </p:nvSpPr>
        <p:spPr bwMode="auto">
          <a:xfrm>
            <a:off x="5686958" y="5206156"/>
            <a:ext cx="2833688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The input number is “5”</a:t>
            </a:r>
          </a:p>
        </p:txBody>
      </p:sp>
      <p:sp>
        <p:nvSpPr>
          <p:cNvPr id="111" name="TextBox 110"/>
          <p:cNvSpPr txBox="1">
            <a:spLocks noChangeArrowheads="1"/>
          </p:cNvSpPr>
          <p:nvPr/>
        </p:nvSpPr>
        <p:spPr bwMode="auto">
          <a:xfrm>
            <a:off x="5713947" y="5595095"/>
            <a:ext cx="6021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/>
              <a:t>According to the graph F(x), when the x-coordinate </a:t>
            </a:r>
            <a:br>
              <a:rPr lang="en-CA" sz="2000" dirty="0"/>
            </a:br>
            <a:r>
              <a:rPr lang="en-CA" sz="2000" dirty="0"/>
              <a:t>is ‘5’, the y-coordinate is ‘4’</a:t>
            </a:r>
          </a:p>
        </p:txBody>
      </p:sp>
      <p:sp>
        <p:nvSpPr>
          <p:cNvPr id="112" name="Oval 111"/>
          <p:cNvSpPr/>
          <p:nvPr/>
        </p:nvSpPr>
        <p:spPr>
          <a:xfrm>
            <a:off x="2909757" y="5573018"/>
            <a:ext cx="95250" cy="10953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3" name="TextBox 112"/>
          <p:cNvSpPr txBox="1">
            <a:spLocks noChangeArrowheads="1"/>
          </p:cNvSpPr>
          <p:nvPr/>
        </p:nvSpPr>
        <p:spPr bwMode="auto">
          <a:xfrm>
            <a:off x="5723472" y="6284069"/>
            <a:ext cx="2930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The correct statement is</a:t>
            </a:r>
          </a:p>
        </p:txBody>
      </p:sp>
      <p:graphicFrame>
        <p:nvGraphicFramePr>
          <p:cNvPr id="114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8553"/>
              </p:ext>
            </p:extLst>
          </p:nvPr>
        </p:nvGraphicFramePr>
        <p:xfrm>
          <a:off x="8661934" y="6263432"/>
          <a:ext cx="160496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6" imgW="837836" imgH="253890" progId="Equation.DSMT4">
                  <p:embed/>
                </p:oleObj>
              </mc:Choice>
              <mc:Fallback>
                <p:oleObj name="Equation" r:id="rId26" imgW="837836" imgH="253890" progId="Equation.DSMT4">
                  <p:embed/>
                  <p:pic>
                    <p:nvPicPr>
                      <p:cNvPr id="114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61934" y="6263432"/>
                        <a:ext cx="160496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724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" grpId="0"/>
      <p:bldP spid="14" grpId="0"/>
      <p:bldP spid="110" grpId="0"/>
      <p:bldP spid="111" grpId="0"/>
      <p:bldP spid="112" grpId="0" animBg="1"/>
      <p:bldP spid="1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98" y="94744"/>
            <a:ext cx="9956800" cy="396524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dirty="0"/>
              <a:t>Evaluate the following using the graphs:</a:t>
            </a:r>
          </a:p>
        </p:txBody>
      </p:sp>
      <p:grpSp>
        <p:nvGrpSpPr>
          <p:cNvPr id="8208" name="Group 5"/>
          <p:cNvGrpSpPr>
            <a:grpSpLocks noChangeAspect="1"/>
          </p:cNvGrpSpPr>
          <p:nvPr/>
        </p:nvGrpSpPr>
        <p:grpSpPr bwMode="auto">
          <a:xfrm>
            <a:off x="218398" y="692696"/>
            <a:ext cx="5357813" cy="2739641"/>
            <a:chOff x="298" y="675"/>
            <a:chExt cx="6251" cy="3162"/>
          </a:xfrm>
        </p:grpSpPr>
        <p:sp>
          <p:nvSpPr>
            <p:cNvPr id="8215" name="AutoShape 4"/>
            <p:cNvSpPr>
              <a:spLocks noChangeAspect="1" noChangeArrowheads="1" noTextEdit="1"/>
            </p:cNvSpPr>
            <p:nvPr/>
          </p:nvSpPr>
          <p:spPr bwMode="auto">
            <a:xfrm>
              <a:off x="405" y="675"/>
              <a:ext cx="6144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16" name="Rectangle 6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217" name="Line 7"/>
            <p:cNvSpPr>
              <a:spLocks noChangeShapeType="1"/>
            </p:cNvSpPr>
            <p:nvPr/>
          </p:nvSpPr>
          <p:spPr bwMode="auto">
            <a:xfrm flipV="1">
              <a:off x="71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18" name="Line 8"/>
            <p:cNvSpPr>
              <a:spLocks noChangeShapeType="1"/>
            </p:cNvSpPr>
            <p:nvPr/>
          </p:nvSpPr>
          <p:spPr bwMode="auto">
            <a:xfrm flipV="1">
              <a:off x="72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19" name="Line 9"/>
            <p:cNvSpPr>
              <a:spLocks noChangeShapeType="1"/>
            </p:cNvSpPr>
            <p:nvPr/>
          </p:nvSpPr>
          <p:spPr bwMode="auto">
            <a:xfrm flipV="1">
              <a:off x="102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0" name="Line 10"/>
            <p:cNvSpPr>
              <a:spLocks noChangeShapeType="1"/>
            </p:cNvSpPr>
            <p:nvPr/>
          </p:nvSpPr>
          <p:spPr bwMode="auto">
            <a:xfrm flipV="1">
              <a:off x="102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1" name="Line 11"/>
            <p:cNvSpPr>
              <a:spLocks noChangeShapeType="1"/>
            </p:cNvSpPr>
            <p:nvPr/>
          </p:nvSpPr>
          <p:spPr bwMode="auto">
            <a:xfrm flipV="1">
              <a:off x="132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2" name="Line 12"/>
            <p:cNvSpPr>
              <a:spLocks noChangeShapeType="1"/>
            </p:cNvSpPr>
            <p:nvPr/>
          </p:nvSpPr>
          <p:spPr bwMode="auto">
            <a:xfrm flipV="1">
              <a:off x="133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3" name="Line 13"/>
            <p:cNvSpPr>
              <a:spLocks noChangeShapeType="1"/>
            </p:cNvSpPr>
            <p:nvPr/>
          </p:nvSpPr>
          <p:spPr bwMode="auto">
            <a:xfrm flipV="1">
              <a:off x="163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4" name="Line 14"/>
            <p:cNvSpPr>
              <a:spLocks noChangeShapeType="1"/>
            </p:cNvSpPr>
            <p:nvPr/>
          </p:nvSpPr>
          <p:spPr bwMode="auto">
            <a:xfrm flipV="1">
              <a:off x="164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5" name="Line 15"/>
            <p:cNvSpPr>
              <a:spLocks noChangeShapeType="1"/>
            </p:cNvSpPr>
            <p:nvPr/>
          </p:nvSpPr>
          <p:spPr bwMode="auto">
            <a:xfrm flipV="1">
              <a:off x="194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6" name="Line 16"/>
            <p:cNvSpPr>
              <a:spLocks noChangeShapeType="1"/>
            </p:cNvSpPr>
            <p:nvPr/>
          </p:nvSpPr>
          <p:spPr bwMode="auto">
            <a:xfrm flipV="1">
              <a:off x="194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7" name="Line 17"/>
            <p:cNvSpPr>
              <a:spLocks noChangeShapeType="1"/>
            </p:cNvSpPr>
            <p:nvPr/>
          </p:nvSpPr>
          <p:spPr bwMode="auto">
            <a:xfrm flipV="1">
              <a:off x="224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8" name="Line 18"/>
            <p:cNvSpPr>
              <a:spLocks noChangeShapeType="1"/>
            </p:cNvSpPr>
            <p:nvPr/>
          </p:nvSpPr>
          <p:spPr bwMode="auto">
            <a:xfrm flipV="1">
              <a:off x="225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9" name="Line 19"/>
            <p:cNvSpPr>
              <a:spLocks noChangeShapeType="1"/>
            </p:cNvSpPr>
            <p:nvPr/>
          </p:nvSpPr>
          <p:spPr bwMode="auto">
            <a:xfrm flipV="1">
              <a:off x="255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0" name="Line 20"/>
            <p:cNvSpPr>
              <a:spLocks noChangeShapeType="1"/>
            </p:cNvSpPr>
            <p:nvPr/>
          </p:nvSpPr>
          <p:spPr bwMode="auto">
            <a:xfrm flipV="1">
              <a:off x="255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1" name="Line 21"/>
            <p:cNvSpPr>
              <a:spLocks noChangeShapeType="1"/>
            </p:cNvSpPr>
            <p:nvPr/>
          </p:nvSpPr>
          <p:spPr bwMode="auto">
            <a:xfrm flipV="1">
              <a:off x="285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2" name="Line 22"/>
            <p:cNvSpPr>
              <a:spLocks noChangeShapeType="1"/>
            </p:cNvSpPr>
            <p:nvPr/>
          </p:nvSpPr>
          <p:spPr bwMode="auto">
            <a:xfrm flipV="1">
              <a:off x="286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3" name="Line 23"/>
            <p:cNvSpPr>
              <a:spLocks noChangeShapeType="1"/>
            </p:cNvSpPr>
            <p:nvPr/>
          </p:nvSpPr>
          <p:spPr bwMode="auto">
            <a:xfrm flipV="1">
              <a:off x="316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4" name="Line 24"/>
            <p:cNvSpPr>
              <a:spLocks noChangeShapeType="1"/>
            </p:cNvSpPr>
            <p:nvPr/>
          </p:nvSpPr>
          <p:spPr bwMode="auto">
            <a:xfrm flipV="1">
              <a:off x="317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5" name="Line 25"/>
            <p:cNvSpPr>
              <a:spLocks noChangeShapeType="1"/>
            </p:cNvSpPr>
            <p:nvPr/>
          </p:nvSpPr>
          <p:spPr bwMode="auto">
            <a:xfrm flipV="1">
              <a:off x="347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6" name="Line 26"/>
            <p:cNvSpPr>
              <a:spLocks noChangeShapeType="1"/>
            </p:cNvSpPr>
            <p:nvPr/>
          </p:nvSpPr>
          <p:spPr bwMode="auto">
            <a:xfrm flipV="1">
              <a:off x="347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7" name="Line 27"/>
            <p:cNvSpPr>
              <a:spLocks noChangeShapeType="1"/>
            </p:cNvSpPr>
            <p:nvPr/>
          </p:nvSpPr>
          <p:spPr bwMode="auto">
            <a:xfrm flipV="1">
              <a:off x="377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8" name="Line 28"/>
            <p:cNvSpPr>
              <a:spLocks noChangeShapeType="1"/>
            </p:cNvSpPr>
            <p:nvPr/>
          </p:nvSpPr>
          <p:spPr bwMode="auto">
            <a:xfrm flipV="1">
              <a:off x="378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9" name="Line 29"/>
            <p:cNvSpPr>
              <a:spLocks noChangeShapeType="1"/>
            </p:cNvSpPr>
            <p:nvPr/>
          </p:nvSpPr>
          <p:spPr bwMode="auto">
            <a:xfrm flipV="1">
              <a:off x="408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0" name="Line 30"/>
            <p:cNvSpPr>
              <a:spLocks noChangeShapeType="1"/>
            </p:cNvSpPr>
            <p:nvPr/>
          </p:nvSpPr>
          <p:spPr bwMode="auto">
            <a:xfrm flipV="1">
              <a:off x="408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1" name="Line 31"/>
            <p:cNvSpPr>
              <a:spLocks noChangeShapeType="1"/>
            </p:cNvSpPr>
            <p:nvPr/>
          </p:nvSpPr>
          <p:spPr bwMode="auto">
            <a:xfrm flipV="1">
              <a:off x="438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2" name="Line 32"/>
            <p:cNvSpPr>
              <a:spLocks noChangeShapeType="1"/>
            </p:cNvSpPr>
            <p:nvPr/>
          </p:nvSpPr>
          <p:spPr bwMode="auto">
            <a:xfrm flipV="1">
              <a:off x="439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3" name="Line 33"/>
            <p:cNvSpPr>
              <a:spLocks noChangeShapeType="1"/>
            </p:cNvSpPr>
            <p:nvPr/>
          </p:nvSpPr>
          <p:spPr bwMode="auto">
            <a:xfrm flipV="1">
              <a:off x="469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4" name="Line 34"/>
            <p:cNvSpPr>
              <a:spLocks noChangeShapeType="1"/>
            </p:cNvSpPr>
            <p:nvPr/>
          </p:nvSpPr>
          <p:spPr bwMode="auto">
            <a:xfrm flipV="1">
              <a:off x="470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5" name="Line 35"/>
            <p:cNvSpPr>
              <a:spLocks noChangeShapeType="1"/>
            </p:cNvSpPr>
            <p:nvPr/>
          </p:nvSpPr>
          <p:spPr bwMode="auto">
            <a:xfrm flipV="1">
              <a:off x="500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6" name="Line 36"/>
            <p:cNvSpPr>
              <a:spLocks noChangeShapeType="1"/>
            </p:cNvSpPr>
            <p:nvPr/>
          </p:nvSpPr>
          <p:spPr bwMode="auto">
            <a:xfrm flipV="1">
              <a:off x="500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7" name="Line 37"/>
            <p:cNvSpPr>
              <a:spLocks noChangeShapeType="1"/>
            </p:cNvSpPr>
            <p:nvPr/>
          </p:nvSpPr>
          <p:spPr bwMode="auto">
            <a:xfrm flipV="1">
              <a:off x="530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8" name="Line 38"/>
            <p:cNvSpPr>
              <a:spLocks noChangeShapeType="1"/>
            </p:cNvSpPr>
            <p:nvPr/>
          </p:nvSpPr>
          <p:spPr bwMode="auto">
            <a:xfrm flipV="1">
              <a:off x="531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9" name="Line 39"/>
            <p:cNvSpPr>
              <a:spLocks noChangeShapeType="1"/>
            </p:cNvSpPr>
            <p:nvPr/>
          </p:nvSpPr>
          <p:spPr bwMode="auto">
            <a:xfrm flipV="1">
              <a:off x="561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0" name="Line 40"/>
            <p:cNvSpPr>
              <a:spLocks noChangeShapeType="1"/>
            </p:cNvSpPr>
            <p:nvPr/>
          </p:nvSpPr>
          <p:spPr bwMode="auto">
            <a:xfrm flipV="1">
              <a:off x="561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1" name="Line 41"/>
            <p:cNvSpPr>
              <a:spLocks noChangeShapeType="1"/>
            </p:cNvSpPr>
            <p:nvPr/>
          </p:nvSpPr>
          <p:spPr bwMode="auto">
            <a:xfrm flipV="1">
              <a:off x="591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2" name="Line 42"/>
            <p:cNvSpPr>
              <a:spLocks noChangeShapeType="1"/>
            </p:cNvSpPr>
            <p:nvPr/>
          </p:nvSpPr>
          <p:spPr bwMode="auto">
            <a:xfrm flipV="1">
              <a:off x="592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3" name="Line 43"/>
            <p:cNvSpPr>
              <a:spLocks noChangeShapeType="1"/>
            </p:cNvSpPr>
            <p:nvPr/>
          </p:nvSpPr>
          <p:spPr bwMode="auto">
            <a:xfrm flipV="1">
              <a:off x="622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4" name="Line 44"/>
            <p:cNvSpPr>
              <a:spLocks noChangeShapeType="1"/>
            </p:cNvSpPr>
            <p:nvPr/>
          </p:nvSpPr>
          <p:spPr bwMode="auto">
            <a:xfrm flipV="1">
              <a:off x="623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5" name="Line 45"/>
            <p:cNvSpPr>
              <a:spLocks noChangeShapeType="1"/>
            </p:cNvSpPr>
            <p:nvPr/>
          </p:nvSpPr>
          <p:spPr bwMode="auto">
            <a:xfrm>
              <a:off x="417" y="327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6" name="Line 46"/>
            <p:cNvSpPr>
              <a:spLocks noChangeShapeType="1"/>
            </p:cNvSpPr>
            <p:nvPr/>
          </p:nvSpPr>
          <p:spPr bwMode="auto">
            <a:xfrm>
              <a:off x="417" y="328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7" name="Line 47"/>
            <p:cNvSpPr>
              <a:spLocks noChangeShapeType="1"/>
            </p:cNvSpPr>
            <p:nvPr/>
          </p:nvSpPr>
          <p:spPr bwMode="auto">
            <a:xfrm>
              <a:off x="417" y="299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8" name="Line 48"/>
            <p:cNvSpPr>
              <a:spLocks noChangeShapeType="1"/>
            </p:cNvSpPr>
            <p:nvPr/>
          </p:nvSpPr>
          <p:spPr bwMode="auto">
            <a:xfrm>
              <a:off x="417" y="299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9" name="Line 49"/>
            <p:cNvSpPr>
              <a:spLocks noChangeShapeType="1"/>
            </p:cNvSpPr>
            <p:nvPr/>
          </p:nvSpPr>
          <p:spPr bwMode="auto">
            <a:xfrm>
              <a:off x="417" y="270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0" name="Line 50"/>
            <p:cNvSpPr>
              <a:spLocks noChangeShapeType="1"/>
            </p:cNvSpPr>
            <p:nvPr/>
          </p:nvSpPr>
          <p:spPr bwMode="auto">
            <a:xfrm>
              <a:off x="417" y="270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1" name="Line 51"/>
            <p:cNvSpPr>
              <a:spLocks noChangeShapeType="1"/>
            </p:cNvSpPr>
            <p:nvPr/>
          </p:nvSpPr>
          <p:spPr bwMode="auto">
            <a:xfrm>
              <a:off x="417" y="241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2" name="Line 52"/>
            <p:cNvSpPr>
              <a:spLocks noChangeShapeType="1"/>
            </p:cNvSpPr>
            <p:nvPr/>
          </p:nvSpPr>
          <p:spPr bwMode="auto">
            <a:xfrm>
              <a:off x="417" y="24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3" name="Line 53"/>
            <p:cNvSpPr>
              <a:spLocks noChangeShapeType="1"/>
            </p:cNvSpPr>
            <p:nvPr/>
          </p:nvSpPr>
          <p:spPr bwMode="auto">
            <a:xfrm>
              <a:off x="417" y="21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4" name="Line 54"/>
            <p:cNvSpPr>
              <a:spLocks noChangeShapeType="1"/>
            </p:cNvSpPr>
            <p:nvPr/>
          </p:nvSpPr>
          <p:spPr bwMode="auto">
            <a:xfrm>
              <a:off x="417" y="212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5" name="Line 55"/>
            <p:cNvSpPr>
              <a:spLocks noChangeShapeType="1"/>
            </p:cNvSpPr>
            <p:nvPr/>
          </p:nvSpPr>
          <p:spPr bwMode="auto">
            <a:xfrm>
              <a:off x="417" y="183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6" name="Line 56"/>
            <p:cNvSpPr>
              <a:spLocks noChangeShapeType="1"/>
            </p:cNvSpPr>
            <p:nvPr/>
          </p:nvSpPr>
          <p:spPr bwMode="auto">
            <a:xfrm>
              <a:off x="417" y="183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7" name="Line 57"/>
            <p:cNvSpPr>
              <a:spLocks noChangeShapeType="1"/>
            </p:cNvSpPr>
            <p:nvPr/>
          </p:nvSpPr>
          <p:spPr bwMode="auto">
            <a:xfrm>
              <a:off x="417" y="154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8" name="Line 58"/>
            <p:cNvSpPr>
              <a:spLocks noChangeShapeType="1"/>
            </p:cNvSpPr>
            <p:nvPr/>
          </p:nvSpPr>
          <p:spPr bwMode="auto">
            <a:xfrm>
              <a:off x="417" y="155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9" name="Line 59"/>
            <p:cNvSpPr>
              <a:spLocks noChangeShapeType="1"/>
            </p:cNvSpPr>
            <p:nvPr/>
          </p:nvSpPr>
          <p:spPr bwMode="auto">
            <a:xfrm>
              <a:off x="417" y="125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0" name="Line 60"/>
            <p:cNvSpPr>
              <a:spLocks noChangeShapeType="1"/>
            </p:cNvSpPr>
            <p:nvPr/>
          </p:nvSpPr>
          <p:spPr bwMode="auto">
            <a:xfrm>
              <a:off x="417" y="126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1" name="Line 61"/>
            <p:cNvSpPr>
              <a:spLocks noChangeShapeType="1"/>
            </p:cNvSpPr>
            <p:nvPr/>
          </p:nvSpPr>
          <p:spPr bwMode="auto">
            <a:xfrm>
              <a:off x="417" y="96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2" name="Line 62"/>
            <p:cNvSpPr>
              <a:spLocks noChangeShapeType="1"/>
            </p:cNvSpPr>
            <p:nvPr/>
          </p:nvSpPr>
          <p:spPr bwMode="auto">
            <a:xfrm>
              <a:off x="417" y="97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3" name="Rectangle 63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4" name="Line 64"/>
            <p:cNvSpPr>
              <a:spLocks noChangeShapeType="1"/>
            </p:cNvSpPr>
            <p:nvPr/>
          </p:nvSpPr>
          <p:spPr bwMode="auto">
            <a:xfrm>
              <a:off x="1029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5" name="Rectangle 65"/>
            <p:cNvSpPr>
              <a:spLocks noChangeArrowheads="1"/>
            </p:cNvSpPr>
            <p:nvPr/>
          </p:nvSpPr>
          <p:spPr bwMode="auto">
            <a:xfrm>
              <a:off x="964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8276" name="Line 66"/>
            <p:cNvSpPr>
              <a:spLocks noChangeShapeType="1"/>
            </p:cNvSpPr>
            <p:nvPr/>
          </p:nvSpPr>
          <p:spPr bwMode="auto">
            <a:xfrm>
              <a:off x="1641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7" name="Rectangle 67"/>
            <p:cNvSpPr>
              <a:spLocks noChangeArrowheads="1"/>
            </p:cNvSpPr>
            <p:nvPr/>
          </p:nvSpPr>
          <p:spPr bwMode="auto">
            <a:xfrm>
              <a:off x="1576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278" name="Line 68"/>
            <p:cNvSpPr>
              <a:spLocks noChangeShapeType="1"/>
            </p:cNvSpPr>
            <p:nvPr/>
          </p:nvSpPr>
          <p:spPr bwMode="auto">
            <a:xfrm>
              <a:off x="2253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9" name="Rectangle 69"/>
            <p:cNvSpPr>
              <a:spLocks noChangeArrowheads="1"/>
            </p:cNvSpPr>
            <p:nvPr/>
          </p:nvSpPr>
          <p:spPr bwMode="auto">
            <a:xfrm>
              <a:off x="2188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8280" name="Line 70"/>
            <p:cNvSpPr>
              <a:spLocks noChangeShapeType="1"/>
            </p:cNvSpPr>
            <p:nvPr/>
          </p:nvSpPr>
          <p:spPr bwMode="auto">
            <a:xfrm>
              <a:off x="2865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1" name="Rectangle 71"/>
            <p:cNvSpPr>
              <a:spLocks noChangeArrowheads="1"/>
            </p:cNvSpPr>
            <p:nvPr/>
          </p:nvSpPr>
          <p:spPr bwMode="auto">
            <a:xfrm>
              <a:off x="2800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282" name="Line 72"/>
            <p:cNvSpPr>
              <a:spLocks noChangeShapeType="1"/>
            </p:cNvSpPr>
            <p:nvPr/>
          </p:nvSpPr>
          <p:spPr bwMode="auto">
            <a:xfrm>
              <a:off x="3477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3" name="Rectangle 73"/>
            <p:cNvSpPr>
              <a:spLocks noChangeArrowheads="1"/>
            </p:cNvSpPr>
            <p:nvPr/>
          </p:nvSpPr>
          <p:spPr bwMode="auto">
            <a:xfrm>
              <a:off x="3412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284" name="Line 74"/>
            <p:cNvSpPr>
              <a:spLocks noChangeShapeType="1"/>
            </p:cNvSpPr>
            <p:nvPr/>
          </p:nvSpPr>
          <p:spPr bwMode="auto">
            <a:xfrm>
              <a:off x="4089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5" name="Rectangle 75"/>
            <p:cNvSpPr>
              <a:spLocks noChangeArrowheads="1"/>
            </p:cNvSpPr>
            <p:nvPr/>
          </p:nvSpPr>
          <p:spPr bwMode="auto">
            <a:xfrm>
              <a:off x="4024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286" name="Line 76"/>
            <p:cNvSpPr>
              <a:spLocks noChangeShapeType="1"/>
            </p:cNvSpPr>
            <p:nvPr/>
          </p:nvSpPr>
          <p:spPr bwMode="auto">
            <a:xfrm>
              <a:off x="4701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7" name="Rectangle 77"/>
            <p:cNvSpPr>
              <a:spLocks noChangeArrowheads="1"/>
            </p:cNvSpPr>
            <p:nvPr/>
          </p:nvSpPr>
          <p:spPr bwMode="auto">
            <a:xfrm>
              <a:off x="4636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8288" name="Line 78"/>
            <p:cNvSpPr>
              <a:spLocks noChangeShapeType="1"/>
            </p:cNvSpPr>
            <p:nvPr/>
          </p:nvSpPr>
          <p:spPr bwMode="auto">
            <a:xfrm>
              <a:off x="5313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9" name="Rectangle 79"/>
            <p:cNvSpPr>
              <a:spLocks noChangeArrowheads="1"/>
            </p:cNvSpPr>
            <p:nvPr/>
          </p:nvSpPr>
          <p:spPr bwMode="auto">
            <a:xfrm>
              <a:off x="5248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290" name="Line 80"/>
            <p:cNvSpPr>
              <a:spLocks noChangeShapeType="1"/>
            </p:cNvSpPr>
            <p:nvPr/>
          </p:nvSpPr>
          <p:spPr bwMode="auto">
            <a:xfrm>
              <a:off x="5925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1" name="Rectangle 81"/>
            <p:cNvSpPr>
              <a:spLocks noChangeArrowheads="1"/>
            </p:cNvSpPr>
            <p:nvPr/>
          </p:nvSpPr>
          <p:spPr bwMode="auto">
            <a:xfrm>
              <a:off x="5860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8292" name="Rectangle 82"/>
            <p:cNvSpPr>
              <a:spLocks noChangeArrowheads="1"/>
            </p:cNvSpPr>
            <p:nvPr/>
          </p:nvSpPr>
          <p:spPr bwMode="auto">
            <a:xfrm>
              <a:off x="298" y="2882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293" name="Line 83"/>
            <p:cNvSpPr>
              <a:spLocks noChangeShapeType="1"/>
            </p:cNvSpPr>
            <p:nvPr/>
          </p:nvSpPr>
          <p:spPr bwMode="auto">
            <a:xfrm>
              <a:off x="381" y="2997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4" name="Rectangle 84"/>
            <p:cNvSpPr>
              <a:spLocks noChangeArrowheads="1"/>
            </p:cNvSpPr>
            <p:nvPr/>
          </p:nvSpPr>
          <p:spPr bwMode="auto">
            <a:xfrm>
              <a:off x="298" y="2317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295" name="Line 85"/>
            <p:cNvSpPr>
              <a:spLocks noChangeShapeType="1"/>
            </p:cNvSpPr>
            <p:nvPr/>
          </p:nvSpPr>
          <p:spPr bwMode="auto">
            <a:xfrm>
              <a:off x="381" y="2421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6" name="Rectangle 86"/>
            <p:cNvSpPr>
              <a:spLocks noChangeArrowheads="1"/>
            </p:cNvSpPr>
            <p:nvPr/>
          </p:nvSpPr>
          <p:spPr bwMode="auto">
            <a:xfrm>
              <a:off x="298" y="1735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297" name="Line 87"/>
            <p:cNvSpPr>
              <a:spLocks noChangeShapeType="1"/>
            </p:cNvSpPr>
            <p:nvPr/>
          </p:nvSpPr>
          <p:spPr bwMode="auto">
            <a:xfrm>
              <a:off x="381" y="1839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8" name="Rectangle 88"/>
            <p:cNvSpPr>
              <a:spLocks noChangeArrowheads="1"/>
            </p:cNvSpPr>
            <p:nvPr/>
          </p:nvSpPr>
          <p:spPr bwMode="auto">
            <a:xfrm>
              <a:off x="298" y="1159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299" name="Line 89"/>
            <p:cNvSpPr>
              <a:spLocks noChangeShapeType="1"/>
            </p:cNvSpPr>
            <p:nvPr/>
          </p:nvSpPr>
          <p:spPr bwMode="auto">
            <a:xfrm>
              <a:off x="381" y="1263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00" name="Rectangle 90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8209" name="Rectangle 82"/>
          <p:cNvSpPr>
            <a:spLocks noChangeArrowheads="1"/>
          </p:cNvSpPr>
          <p:nvPr/>
        </p:nvSpPr>
        <p:spPr bwMode="auto">
          <a:xfrm>
            <a:off x="275547" y="3196183"/>
            <a:ext cx="1079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0</a:t>
            </a:r>
            <a:endParaRPr lang="en-US"/>
          </a:p>
        </p:txBody>
      </p:sp>
      <p:sp>
        <p:nvSpPr>
          <p:cNvPr id="93" name="Freeform 92"/>
          <p:cNvSpPr/>
          <p:nvPr/>
        </p:nvSpPr>
        <p:spPr>
          <a:xfrm>
            <a:off x="567647" y="1199109"/>
            <a:ext cx="4476750" cy="1749425"/>
          </a:xfrm>
          <a:custGeom>
            <a:avLst/>
            <a:gdLst>
              <a:gd name="connsiteX0" fmla="*/ 0 w 4476466"/>
              <a:gd name="connsiteY0" fmla="*/ 1749189 h 1749189"/>
              <a:gd name="connsiteX1" fmla="*/ 818866 w 4476466"/>
              <a:gd name="connsiteY1" fmla="*/ 493594 h 1749189"/>
              <a:gd name="connsiteX2" fmla="*/ 2129051 w 4476466"/>
              <a:gd name="connsiteY2" fmla="*/ 1244221 h 1749189"/>
              <a:gd name="connsiteX3" fmla="*/ 2906974 w 4476466"/>
              <a:gd name="connsiteY3" fmla="*/ 2275 h 1749189"/>
              <a:gd name="connsiteX4" fmla="*/ 4476466 w 4476466"/>
              <a:gd name="connsiteY4" fmla="*/ 1257869 h 1749189"/>
              <a:gd name="connsiteX5" fmla="*/ 4476466 w 4476466"/>
              <a:gd name="connsiteY5" fmla="*/ 1257869 h 1749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76466" h="1749189">
                <a:moveTo>
                  <a:pt x="0" y="1749189"/>
                </a:moveTo>
                <a:cubicBezTo>
                  <a:pt x="232012" y="1163472"/>
                  <a:pt x="464024" y="577755"/>
                  <a:pt x="818866" y="493594"/>
                </a:cubicBezTo>
                <a:cubicBezTo>
                  <a:pt x="1173708" y="409433"/>
                  <a:pt x="1781033" y="1326107"/>
                  <a:pt x="2129051" y="1244221"/>
                </a:cubicBezTo>
                <a:cubicBezTo>
                  <a:pt x="2477069" y="1162335"/>
                  <a:pt x="2515738" y="0"/>
                  <a:pt x="2906974" y="2275"/>
                </a:cubicBezTo>
                <a:cubicBezTo>
                  <a:pt x="3298210" y="4550"/>
                  <a:pt x="4476466" y="1257869"/>
                  <a:pt x="4476466" y="1257869"/>
                </a:cubicBezTo>
                <a:lnTo>
                  <a:pt x="4476466" y="1257869"/>
                </a:ln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194" name="Object 9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2188239"/>
              </p:ext>
            </p:extLst>
          </p:nvPr>
        </p:nvGraphicFramePr>
        <p:xfrm>
          <a:off x="4169636" y="2547168"/>
          <a:ext cx="12954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711000" imgH="253800" progId="Equation.DSMT4">
                  <p:embed/>
                </p:oleObj>
              </mc:Choice>
              <mc:Fallback>
                <p:oleObj name="Equation" r:id="rId4" imgW="711000" imgH="253800" progId="Equation.DSMT4">
                  <p:embed/>
                  <p:pic>
                    <p:nvPicPr>
                      <p:cNvPr id="8194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9636" y="2547168"/>
                        <a:ext cx="1295400" cy="4635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0479352"/>
              </p:ext>
            </p:extLst>
          </p:nvPr>
        </p:nvGraphicFramePr>
        <p:xfrm>
          <a:off x="270786" y="3645446"/>
          <a:ext cx="10953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571252" imgH="253890" progId="Equation.DSMT4">
                  <p:embed/>
                </p:oleObj>
              </mc:Choice>
              <mc:Fallback>
                <p:oleObj name="Equation" r:id="rId6" imgW="571252" imgH="253890" progId="Equation.DSMT4">
                  <p:embed/>
                  <p:pic>
                    <p:nvPicPr>
                      <p:cNvPr id="7171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786" y="3645446"/>
                        <a:ext cx="10953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9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484339"/>
              </p:ext>
            </p:extLst>
          </p:nvPr>
        </p:nvGraphicFramePr>
        <p:xfrm>
          <a:off x="156485" y="4237981"/>
          <a:ext cx="13144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685800" imgH="254000" progId="Equation.DSMT4">
                  <p:embed/>
                </p:oleObj>
              </mc:Choice>
              <mc:Fallback>
                <p:oleObj name="Equation" r:id="rId8" imgW="685800" imgH="254000" progId="Equation.DSMT4">
                  <p:embed/>
                  <p:pic>
                    <p:nvPicPr>
                      <p:cNvPr id="7172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485" y="4237981"/>
                        <a:ext cx="13144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9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9805727"/>
              </p:ext>
            </p:extLst>
          </p:nvPr>
        </p:nvGraphicFramePr>
        <p:xfrm>
          <a:off x="356393" y="5051309"/>
          <a:ext cx="107156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558558" imgH="253890" progId="Equation.DSMT4">
                  <p:embed/>
                </p:oleObj>
              </mc:Choice>
              <mc:Fallback>
                <p:oleObj name="Equation" r:id="rId10" imgW="558558" imgH="253890" progId="Equation.DSMT4">
                  <p:embed/>
                  <p:pic>
                    <p:nvPicPr>
                      <p:cNvPr id="7173" name="Object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" y="5051309"/>
                        <a:ext cx="107156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9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0057262"/>
              </p:ext>
            </p:extLst>
          </p:nvPr>
        </p:nvGraphicFramePr>
        <p:xfrm>
          <a:off x="317500" y="5775325"/>
          <a:ext cx="129063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2" imgW="672840" imgH="253800" progId="Equation.DSMT4">
                  <p:embed/>
                </p:oleObj>
              </mc:Choice>
              <mc:Fallback>
                <p:oleObj name="Equation" r:id="rId12" imgW="672840" imgH="253800" progId="Equation.DSMT4">
                  <p:embed/>
                  <p:pic>
                    <p:nvPicPr>
                      <p:cNvPr id="7174" name="Object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" y="5775325"/>
                        <a:ext cx="1290638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9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8873636"/>
              </p:ext>
            </p:extLst>
          </p:nvPr>
        </p:nvGraphicFramePr>
        <p:xfrm>
          <a:off x="1321711" y="3581945"/>
          <a:ext cx="407987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4" imgW="126725" imgH="177415" progId="Equation.DSMT4">
                  <p:embed/>
                </p:oleObj>
              </mc:Choice>
              <mc:Fallback>
                <p:oleObj name="Equation" r:id="rId14" imgW="126725" imgH="177415" progId="Equation.DSMT4">
                  <p:embed/>
                  <p:pic>
                    <p:nvPicPr>
                      <p:cNvPr id="7175" name="Object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1711" y="3581945"/>
                        <a:ext cx="407987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9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7774492"/>
              </p:ext>
            </p:extLst>
          </p:nvPr>
        </p:nvGraphicFramePr>
        <p:xfrm>
          <a:off x="1380448" y="4149080"/>
          <a:ext cx="442913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6" imgW="126725" imgH="177415" progId="Equation.DSMT4">
                  <p:embed/>
                </p:oleObj>
              </mc:Choice>
              <mc:Fallback>
                <p:oleObj name="Equation" r:id="rId16" imgW="126725" imgH="177415" progId="Equation.DSMT4">
                  <p:embed/>
                  <p:pic>
                    <p:nvPicPr>
                      <p:cNvPr id="7176" name="Object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0448" y="4149080"/>
                        <a:ext cx="442913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590390"/>
              </p:ext>
            </p:extLst>
          </p:nvPr>
        </p:nvGraphicFramePr>
        <p:xfrm>
          <a:off x="1396206" y="4957646"/>
          <a:ext cx="46037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8" imgW="126725" imgH="177415" progId="Equation.DSMT4">
                  <p:embed/>
                </p:oleObj>
              </mc:Choice>
              <mc:Fallback>
                <p:oleObj name="Equation" r:id="rId18" imgW="126725" imgH="177415" progId="Equation.DSMT4">
                  <p:embed/>
                  <p:pic>
                    <p:nvPicPr>
                      <p:cNvPr id="7177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6206" y="4957646"/>
                        <a:ext cx="460375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9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083621"/>
              </p:ext>
            </p:extLst>
          </p:nvPr>
        </p:nvGraphicFramePr>
        <p:xfrm>
          <a:off x="945599" y="6338822"/>
          <a:ext cx="2231116" cy="3694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20" imgW="1218960" imgH="203040" progId="Equation.DSMT4">
                  <p:embed/>
                </p:oleObj>
              </mc:Choice>
              <mc:Fallback>
                <p:oleObj name="Equation" r:id="rId20" imgW="1218960" imgH="203040" progId="Equation.DSMT4">
                  <p:embed/>
                  <p:pic>
                    <p:nvPicPr>
                      <p:cNvPr id="7178" name="Object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5599" y="6338822"/>
                        <a:ext cx="2231116" cy="3694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" name="Oval 102"/>
          <p:cNvSpPr/>
          <p:nvPr/>
        </p:nvSpPr>
        <p:spPr>
          <a:xfrm>
            <a:off x="1334410" y="1645195"/>
            <a:ext cx="95250" cy="10953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4" name="Oval 103"/>
          <p:cNvSpPr/>
          <p:nvPr/>
        </p:nvSpPr>
        <p:spPr>
          <a:xfrm>
            <a:off x="3158448" y="1386434"/>
            <a:ext cx="93663" cy="111125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5" name="Oval 104"/>
          <p:cNvSpPr/>
          <p:nvPr/>
        </p:nvSpPr>
        <p:spPr>
          <a:xfrm>
            <a:off x="4477660" y="1902370"/>
            <a:ext cx="93662" cy="10953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6" name="Oval 105"/>
          <p:cNvSpPr/>
          <p:nvPr/>
        </p:nvSpPr>
        <p:spPr>
          <a:xfrm>
            <a:off x="844651" y="2145509"/>
            <a:ext cx="95250" cy="10953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7179" name="Object 10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002644"/>
              </p:ext>
            </p:extLst>
          </p:nvPr>
        </p:nvGraphicFramePr>
        <p:xfrm>
          <a:off x="1920197" y="3653383"/>
          <a:ext cx="9906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22" imgW="583947" imgH="253890" progId="Equation.DSMT4">
                  <p:embed/>
                </p:oleObj>
              </mc:Choice>
              <mc:Fallback>
                <p:oleObj name="Equation" r:id="rId22" imgW="583947" imgH="253890" progId="Equation.DSMT4">
                  <p:embed/>
                  <p:pic>
                    <p:nvPicPr>
                      <p:cNvPr id="7179" name="Object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197" y="3653383"/>
                        <a:ext cx="990600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0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956863"/>
              </p:ext>
            </p:extLst>
          </p:nvPr>
        </p:nvGraphicFramePr>
        <p:xfrm>
          <a:off x="1948772" y="4261793"/>
          <a:ext cx="12065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4" imgW="710891" imgH="253890" progId="Equation.DSMT4">
                  <p:embed/>
                </p:oleObj>
              </mc:Choice>
              <mc:Fallback>
                <p:oleObj name="Equation" r:id="rId24" imgW="710891" imgH="253890" progId="Equation.DSMT4">
                  <p:embed/>
                  <p:pic>
                    <p:nvPicPr>
                      <p:cNvPr id="7180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8772" y="4261793"/>
                        <a:ext cx="1206500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0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129395"/>
              </p:ext>
            </p:extLst>
          </p:nvPr>
        </p:nvGraphicFramePr>
        <p:xfrm>
          <a:off x="1931193" y="5043370"/>
          <a:ext cx="1120775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26" imgW="571252" imgH="253890" progId="Equation.DSMT4">
                  <p:embed/>
                </p:oleObj>
              </mc:Choice>
              <mc:Fallback>
                <p:oleObj name="Equation" r:id="rId26" imgW="571252" imgH="253890" progId="Equation.DSMT4">
                  <p:embed/>
                  <p:pic>
                    <p:nvPicPr>
                      <p:cNvPr id="7181" name="Object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193" y="5043370"/>
                        <a:ext cx="1120775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0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679032"/>
              </p:ext>
            </p:extLst>
          </p:nvPr>
        </p:nvGraphicFramePr>
        <p:xfrm>
          <a:off x="1631045" y="5802696"/>
          <a:ext cx="301942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28" imgW="1777680" imgH="253800" progId="Equation.DSMT4">
                  <p:embed/>
                </p:oleObj>
              </mc:Choice>
              <mc:Fallback>
                <p:oleObj name="Equation" r:id="rId28" imgW="1777680" imgH="253800" progId="Equation.DSMT4">
                  <p:embed/>
                  <p:pic>
                    <p:nvPicPr>
                      <p:cNvPr id="7182" name="Object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045" y="5802696"/>
                        <a:ext cx="3019425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9" name="Group 5"/>
          <p:cNvGrpSpPr>
            <a:grpSpLocks noChangeAspect="1"/>
          </p:cNvGrpSpPr>
          <p:nvPr/>
        </p:nvGrpSpPr>
        <p:grpSpPr bwMode="auto">
          <a:xfrm>
            <a:off x="5976806" y="692696"/>
            <a:ext cx="5357813" cy="2739641"/>
            <a:chOff x="298" y="675"/>
            <a:chExt cx="6251" cy="3162"/>
          </a:xfrm>
        </p:grpSpPr>
        <p:sp>
          <p:nvSpPr>
            <p:cNvPr id="110" name="AutoShape 4"/>
            <p:cNvSpPr>
              <a:spLocks noChangeAspect="1" noChangeArrowheads="1" noTextEdit="1"/>
            </p:cNvSpPr>
            <p:nvPr/>
          </p:nvSpPr>
          <p:spPr bwMode="auto">
            <a:xfrm>
              <a:off x="405" y="675"/>
              <a:ext cx="6144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" name="Rectangle 6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Line 7"/>
            <p:cNvSpPr>
              <a:spLocks noChangeShapeType="1"/>
            </p:cNvSpPr>
            <p:nvPr/>
          </p:nvSpPr>
          <p:spPr bwMode="auto">
            <a:xfrm flipV="1">
              <a:off x="71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" name="Line 8"/>
            <p:cNvSpPr>
              <a:spLocks noChangeShapeType="1"/>
            </p:cNvSpPr>
            <p:nvPr/>
          </p:nvSpPr>
          <p:spPr bwMode="auto">
            <a:xfrm flipV="1">
              <a:off x="72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" name="Line 9"/>
            <p:cNvSpPr>
              <a:spLocks noChangeShapeType="1"/>
            </p:cNvSpPr>
            <p:nvPr/>
          </p:nvSpPr>
          <p:spPr bwMode="auto">
            <a:xfrm flipV="1">
              <a:off x="102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" name="Line 10"/>
            <p:cNvSpPr>
              <a:spLocks noChangeShapeType="1"/>
            </p:cNvSpPr>
            <p:nvPr/>
          </p:nvSpPr>
          <p:spPr bwMode="auto">
            <a:xfrm flipV="1">
              <a:off x="102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6" name="Line 11"/>
            <p:cNvSpPr>
              <a:spLocks noChangeShapeType="1"/>
            </p:cNvSpPr>
            <p:nvPr/>
          </p:nvSpPr>
          <p:spPr bwMode="auto">
            <a:xfrm flipV="1">
              <a:off x="132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7" name="Line 12"/>
            <p:cNvSpPr>
              <a:spLocks noChangeShapeType="1"/>
            </p:cNvSpPr>
            <p:nvPr/>
          </p:nvSpPr>
          <p:spPr bwMode="auto">
            <a:xfrm flipV="1">
              <a:off x="133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8" name="Line 13"/>
            <p:cNvSpPr>
              <a:spLocks noChangeShapeType="1"/>
            </p:cNvSpPr>
            <p:nvPr/>
          </p:nvSpPr>
          <p:spPr bwMode="auto">
            <a:xfrm flipV="1">
              <a:off x="163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Line 14"/>
            <p:cNvSpPr>
              <a:spLocks noChangeShapeType="1"/>
            </p:cNvSpPr>
            <p:nvPr/>
          </p:nvSpPr>
          <p:spPr bwMode="auto">
            <a:xfrm flipV="1">
              <a:off x="164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0" name="Line 15"/>
            <p:cNvSpPr>
              <a:spLocks noChangeShapeType="1"/>
            </p:cNvSpPr>
            <p:nvPr/>
          </p:nvSpPr>
          <p:spPr bwMode="auto">
            <a:xfrm flipV="1">
              <a:off x="194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1" name="Line 16"/>
            <p:cNvSpPr>
              <a:spLocks noChangeShapeType="1"/>
            </p:cNvSpPr>
            <p:nvPr/>
          </p:nvSpPr>
          <p:spPr bwMode="auto">
            <a:xfrm flipV="1">
              <a:off x="194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2" name="Line 17"/>
            <p:cNvSpPr>
              <a:spLocks noChangeShapeType="1"/>
            </p:cNvSpPr>
            <p:nvPr/>
          </p:nvSpPr>
          <p:spPr bwMode="auto">
            <a:xfrm flipV="1">
              <a:off x="224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" name="Line 18"/>
            <p:cNvSpPr>
              <a:spLocks noChangeShapeType="1"/>
            </p:cNvSpPr>
            <p:nvPr/>
          </p:nvSpPr>
          <p:spPr bwMode="auto">
            <a:xfrm flipV="1">
              <a:off x="225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" name="Line 19"/>
            <p:cNvSpPr>
              <a:spLocks noChangeShapeType="1"/>
            </p:cNvSpPr>
            <p:nvPr/>
          </p:nvSpPr>
          <p:spPr bwMode="auto">
            <a:xfrm flipV="1">
              <a:off x="255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" name="Line 20"/>
            <p:cNvSpPr>
              <a:spLocks noChangeShapeType="1"/>
            </p:cNvSpPr>
            <p:nvPr/>
          </p:nvSpPr>
          <p:spPr bwMode="auto">
            <a:xfrm flipV="1">
              <a:off x="255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6" name="Line 21"/>
            <p:cNvSpPr>
              <a:spLocks noChangeShapeType="1"/>
            </p:cNvSpPr>
            <p:nvPr/>
          </p:nvSpPr>
          <p:spPr bwMode="auto">
            <a:xfrm flipV="1">
              <a:off x="285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7" name="Line 22"/>
            <p:cNvSpPr>
              <a:spLocks noChangeShapeType="1"/>
            </p:cNvSpPr>
            <p:nvPr/>
          </p:nvSpPr>
          <p:spPr bwMode="auto">
            <a:xfrm flipV="1">
              <a:off x="286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8" name="Line 23"/>
            <p:cNvSpPr>
              <a:spLocks noChangeShapeType="1"/>
            </p:cNvSpPr>
            <p:nvPr/>
          </p:nvSpPr>
          <p:spPr bwMode="auto">
            <a:xfrm flipV="1">
              <a:off x="316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9" name="Line 24"/>
            <p:cNvSpPr>
              <a:spLocks noChangeShapeType="1"/>
            </p:cNvSpPr>
            <p:nvPr/>
          </p:nvSpPr>
          <p:spPr bwMode="auto">
            <a:xfrm flipV="1">
              <a:off x="317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0" name="Line 25"/>
            <p:cNvSpPr>
              <a:spLocks noChangeShapeType="1"/>
            </p:cNvSpPr>
            <p:nvPr/>
          </p:nvSpPr>
          <p:spPr bwMode="auto">
            <a:xfrm flipV="1">
              <a:off x="347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1" name="Line 26"/>
            <p:cNvSpPr>
              <a:spLocks noChangeShapeType="1"/>
            </p:cNvSpPr>
            <p:nvPr/>
          </p:nvSpPr>
          <p:spPr bwMode="auto">
            <a:xfrm flipV="1">
              <a:off x="347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2" name="Line 27"/>
            <p:cNvSpPr>
              <a:spLocks noChangeShapeType="1"/>
            </p:cNvSpPr>
            <p:nvPr/>
          </p:nvSpPr>
          <p:spPr bwMode="auto">
            <a:xfrm flipV="1">
              <a:off x="377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3" name="Line 28"/>
            <p:cNvSpPr>
              <a:spLocks noChangeShapeType="1"/>
            </p:cNvSpPr>
            <p:nvPr/>
          </p:nvSpPr>
          <p:spPr bwMode="auto">
            <a:xfrm flipV="1">
              <a:off x="378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4" name="Line 29"/>
            <p:cNvSpPr>
              <a:spLocks noChangeShapeType="1"/>
            </p:cNvSpPr>
            <p:nvPr/>
          </p:nvSpPr>
          <p:spPr bwMode="auto">
            <a:xfrm flipV="1">
              <a:off x="408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5" name="Line 30"/>
            <p:cNvSpPr>
              <a:spLocks noChangeShapeType="1"/>
            </p:cNvSpPr>
            <p:nvPr/>
          </p:nvSpPr>
          <p:spPr bwMode="auto">
            <a:xfrm flipV="1">
              <a:off x="408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6" name="Line 31"/>
            <p:cNvSpPr>
              <a:spLocks noChangeShapeType="1"/>
            </p:cNvSpPr>
            <p:nvPr/>
          </p:nvSpPr>
          <p:spPr bwMode="auto">
            <a:xfrm flipV="1">
              <a:off x="438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7" name="Line 32"/>
            <p:cNvSpPr>
              <a:spLocks noChangeShapeType="1"/>
            </p:cNvSpPr>
            <p:nvPr/>
          </p:nvSpPr>
          <p:spPr bwMode="auto">
            <a:xfrm flipV="1">
              <a:off x="439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8" name="Line 33"/>
            <p:cNvSpPr>
              <a:spLocks noChangeShapeType="1"/>
            </p:cNvSpPr>
            <p:nvPr/>
          </p:nvSpPr>
          <p:spPr bwMode="auto">
            <a:xfrm flipV="1">
              <a:off x="469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9" name="Line 34"/>
            <p:cNvSpPr>
              <a:spLocks noChangeShapeType="1"/>
            </p:cNvSpPr>
            <p:nvPr/>
          </p:nvSpPr>
          <p:spPr bwMode="auto">
            <a:xfrm flipV="1">
              <a:off x="470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0" name="Line 35"/>
            <p:cNvSpPr>
              <a:spLocks noChangeShapeType="1"/>
            </p:cNvSpPr>
            <p:nvPr/>
          </p:nvSpPr>
          <p:spPr bwMode="auto">
            <a:xfrm flipV="1">
              <a:off x="500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1" name="Line 36"/>
            <p:cNvSpPr>
              <a:spLocks noChangeShapeType="1"/>
            </p:cNvSpPr>
            <p:nvPr/>
          </p:nvSpPr>
          <p:spPr bwMode="auto">
            <a:xfrm flipV="1">
              <a:off x="500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2" name="Line 37"/>
            <p:cNvSpPr>
              <a:spLocks noChangeShapeType="1"/>
            </p:cNvSpPr>
            <p:nvPr/>
          </p:nvSpPr>
          <p:spPr bwMode="auto">
            <a:xfrm flipV="1">
              <a:off x="530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" name="Line 38"/>
            <p:cNvSpPr>
              <a:spLocks noChangeShapeType="1"/>
            </p:cNvSpPr>
            <p:nvPr/>
          </p:nvSpPr>
          <p:spPr bwMode="auto">
            <a:xfrm flipV="1">
              <a:off x="531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" name="Line 39"/>
            <p:cNvSpPr>
              <a:spLocks noChangeShapeType="1"/>
            </p:cNvSpPr>
            <p:nvPr/>
          </p:nvSpPr>
          <p:spPr bwMode="auto">
            <a:xfrm flipV="1">
              <a:off x="561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" name="Line 40"/>
            <p:cNvSpPr>
              <a:spLocks noChangeShapeType="1"/>
            </p:cNvSpPr>
            <p:nvPr/>
          </p:nvSpPr>
          <p:spPr bwMode="auto">
            <a:xfrm flipV="1">
              <a:off x="561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" name="Line 41"/>
            <p:cNvSpPr>
              <a:spLocks noChangeShapeType="1"/>
            </p:cNvSpPr>
            <p:nvPr/>
          </p:nvSpPr>
          <p:spPr bwMode="auto">
            <a:xfrm flipV="1">
              <a:off x="591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7" name="Line 42"/>
            <p:cNvSpPr>
              <a:spLocks noChangeShapeType="1"/>
            </p:cNvSpPr>
            <p:nvPr/>
          </p:nvSpPr>
          <p:spPr bwMode="auto">
            <a:xfrm flipV="1">
              <a:off x="592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8" name="Line 43"/>
            <p:cNvSpPr>
              <a:spLocks noChangeShapeType="1"/>
            </p:cNvSpPr>
            <p:nvPr/>
          </p:nvSpPr>
          <p:spPr bwMode="auto">
            <a:xfrm flipV="1">
              <a:off x="622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9" name="Line 44"/>
            <p:cNvSpPr>
              <a:spLocks noChangeShapeType="1"/>
            </p:cNvSpPr>
            <p:nvPr/>
          </p:nvSpPr>
          <p:spPr bwMode="auto">
            <a:xfrm flipV="1">
              <a:off x="623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0" name="Line 45"/>
            <p:cNvSpPr>
              <a:spLocks noChangeShapeType="1"/>
            </p:cNvSpPr>
            <p:nvPr/>
          </p:nvSpPr>
          <p:spPr bwMode="auto">
            <a:xfrm>
              <a:off x="417" y="327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1" name="Line 46"/>
            <p:cNvSpPr>
              <a:spLocks noChangeShapeType="1"/>
            </p:cNvSpPr>
            <p:nvPr/>
          </p:nvSpPr>
          <p:spPr bwMode="auto">
            <a:xfrm>
              <a:off x="417" y="328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2" name="Line 47"/>
            <p:cNvSpPr>
              <a:spLocks noChangeShapeType="1"/>
            </p:cNvSpPr>
            <p:nvPr/>
          </p:nvSpPr>
          <p:spPr bwMode="auto">
            <a:xfrm>
              <a:off x="417" y="299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" name="Line 48"/>
            <p:cNvSpPr>
              <a:spLocks noChangeShapeType="1"/>
            </p:cNvSpPr>
            <p:nvPr/>
          </p:nvSpPr>
          <p:spPr bwMode="auto">
            <a:xfrm>
              <a:off x="417" y="299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" name="Line 49"/>
            <p:cNvSpPr>
              <a:spLocks noChangeShapeType="1"/>
            </p:cNvSpPr>
            <p:nvPr/>
          </p:nvSpPr>
          <p:spPr bwMode="auto">
            <a:xfrm>
              <a:off x="417" y="270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" name="Line 50"/>
            <p:cNvSpPr>
              <a:spLocks noChangeShapeType="1"/>
            </p:cNvSpPr>
            <p:nvPr/>
          </p:nvSpPr>
          <p:spPr bwMode="auto">
            <a:xfrm>
              <a:off x="417" y="270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6" name="Line 51"/>
            <p:cNvSpPr>
              <a:spLocks noChangeShapeType="1"/>
            </p:cNvSpPr>
            <p:nvPr/>
          </p:nvSpPr>
          <p:spPr bwMode="auto">
            <a:xfrm>
              <a:off x="417" y="241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7" name="Line 52"/>
            <p:cNvSpPr>
              <a:spLocks noChangeShapeType="1"/>
            </p:cNvSpPr>
            <p:nvPr/>
          </p:nvSpPr>
          <p:spPr bwMode="auto">
            <a:xfrm>
              <a:off x="417" y="24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8" name="Line 53"/>
            <p:cNvSpPr>
              <a:spLocks noChangeShapeType="1"/>
            </p:cNvSpPr>
            <p:nvPr/>
          </p:nvSpPr>
          <p:spPr bwMode="auto">
            <a:xfrm>
              <a:off x="417" y="21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9" name="Line 54"/>
            <p:cNvSpPr>
              <a:spLocks noChangeShapeType="1"/>
            </p:cNvSpPr>
            <p:nvPr/>
          </p:nvSpPr>
          <p:spPr bwMode="auto">
            <a:xfrm>
              <a:off x="417" y="212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0" name="Line 55"/>
            <p:cNvSpPr>
              <a:spLocks noChangeShapeType="1"/>
            </p:cNvSpPr>
            <p:nvPr/>
          </p:nvSpPr>
          <p:spPr bwMode="auto">
            <a:xfrm>
              <a:off x="417" y="183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1" name="Line 56"/>
            <p:cNvSpPr>
              <a:spLocks noChangeShapeType="1"/>
            </p:cNvSpPr>
            <p:nvPr/>
          </p:nvSpPr>
          <p:spPr bwMode="auto">
            <a:xfrm>
              <a:off x="417" y="183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2" name="Line 57"/>
            <p:cNvSpPr>
              <a:spLocks noChangeShapeType="1"/>
            </p:cNvSpPr>
            <p:nvPr/>
          </p:nvSpPr>
          <p:spPr bwMode="auto">
            <a:xfrm>
              <a:off x="417" y="154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3" name="Line 58"/>
            <p:cNvSpPr>
              <a:spLocks noChangeShapeType="1"/>
            </p:cNvSpPr>
            <p:nvPr/>
          </p:nvSpPr>
          <p:spPr bwMode="auto">
            <a:xfrm>
              <a:off x="417" y="155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" name="Line 59"/>
            <p:cNvSpPr>
              <a:spLocks noChangeShapeType="1"/>
            </p:cNvSpPr>
            <p:nvPr/>
          </p:nvSpPr>
          <p:spPr bwMode="auto">
            <a:xfrm>
              <a:off x="417" y="125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" name="Line 60"/>
            <p:cNvSpPr>
              <a:spLocks noChangeShapeType="1"/>
            </p:cNvSpPr>
            <p:nvPr/>
          </p:nvSpPr>
          <p:spPr bwMode="auto">
            <a:xfrm>
              <a:off x="417" y="126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6" name="Line 61"/>
            <p:cNvSpPr>
              <a:spLocks noChangeShapeType="1"/>
            </p:cNvSpPr>
            <p:nvPr/>
          </p:nvSpPr>
          <p:spPr bwMode="auto">
            <a:xfrm>
              <a:off x="417" y="96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7" name="Line 62"/>
            <p:cNvSpPr>
              <a:spLocks noChangeShapeType="1"/>
            </p:cNvSpPr>
            <p:nvPr/>
          </p:nvSpPr>
          <p:spPr bwMode="auto">
            <a:xfrm>
              <a:off x="417" y="97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8" name="Rectangle 63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9" name="Line 64"/>
            <p:cNvSpPr>
              <a:spLocks noChangeShapeType="1"/>
            </p:cNvSpPr>
            <p:nvPr/>
          </p:nvSpPr>
          <p:spPr bwMode="auto">
            <a:xfrm>
              <a:off x="1029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0" name="Rectangle 65"/>
            <p:cNvSpPr>
              <a:spLocks noChangeArrowheads="1"/>
            </p:cNvSpPr>
            <p:nvPr/>
          </p:nvSpPr>
          <p:spPr bwMode="auto">
            <a:xfrm>
              <a:off x="964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71" name="Line 66"/>
            <p:cNvSpPr>
              <a:spLocks noChangeShapeType="1"/>
            </p:cNvSpPr>
            <p:nvPr/>
          </p:nvSpPr>
          <p:spPr bwMode="auto">
            <a:xfrm>
              <a:off x="1641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2" name="Rectangle 67"/>
            <p:cNvSpPr>
              <a:spLocks noChangeArrowheads="1"/>
            </p:cNvSpPr>
            <p:nvPr/>
          </p:nvSpPr>
          <p:spPr bwMode="auto">
            <a:xfrm>
              <a:off x="1576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73" name="Line 68"/>
            <p:cNvSpPr>
              <a:spLocks noChangeShapeType="1"/>
            </p:cNvSpPr>
            <p:nvPr/>
          </p:nvSpPr>
          <p:spPr bwMode="auto">
            <a:xfrm>
              <a:off x="2253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" name="Rectangle 69"/>
            <p:cNvSpPr>
              <a:spLocks noChangeArrowheads="1"/>
            </p:cNvSpPr>
            <p:nvPr/>
          </p:nvSpPr>
          <p:spPr bwMode="auto">
            <a:xfrm>
              <a:off x="2188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75" name="Line 70"/>
            <p:cNvSpPr>
              <a:spLocks noChangeShapeType="1"/>
            </p:cNvSpPr>
            <p:nvPr/>
          </p:nvSpPr>
          <p:spPr bwMode="auto">
            <a:xfrm>
              <a:off x="2865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6" name="Rectangle 71"/>
            <p:cNvSpPr>
              <a:spLocks noChangeArrowheads="1"/>
            </p:cNvSpPr>
            <p:nvPr/>
          </p:nvSpPr>
          <p:spPr bwMode="auto">
            <a:xfrm>
              <a:off x="2800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77" name="Line 72"/>
            <p:cNvSpPr>
              <a:spLocks noChangeShapeType="1"/>
            </p:cNvSpPr>
            <p:nvPr/>
          </p:nvSpPr>
          <p:spPr bwMode="auto">
            <a:xfrm>
              <a:off x="3477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8" name="Rectangle 73"/>
            <p:cNvSpPr>
              <a:spLocks noChangeArrowheads="1"/>
            </p:cNvSpPr>
            <p:nvPr/>
          </p:nvSpPr>
          <p:spPr bwMode="auto">
            <a:xfrm>
              <a:off x="3412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79" name="Line 74"/>
            <p:cNvSpPr>
              <a:spLocks noChangeShapeType="1"/>
            </p:cNvSpPr>
            <p:nvPr/>
          </p:nvSpPr>
          <p:spPr bwMode="auto">
            <a:xfrm>
              <a:off x="4089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0" name="Rectangle 75"/>
            <p:cNvSpPr>
              <a:spLocks noChangeArrowheads="1"/>
            </p:cNvSpPr>
            <p:nvPr/>
          </p:nvSpPr>
          <p:spPr bwMode="auto">
            <a:xfrm>
              <a:off x="4024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81" name="Line 76"/>
            <p:cNvSpPr>
              <a:spLocks noChangeShapeType="1"/>
            </p:cNvSpPr>
            <p:nvPr/>
          </p:nvSpPr>
          <p:spPr bwMode="auto">
            <a:xfrm>
              <a:off x="4701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2" name="Rectangle 77"/>
            <p:cNvSpPr>
              <a:spLocks noChangeArrowheads="1"/>
            </p:cNvSpPr>
            <p:nvPr/>
          </p:nvSpPr>
          <p:spPr bwMode="auto">
            <a:xfrm>
              <a:off x="4636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183" name="Line 78"/>
            <p:cNvSpPr>
              <a:spLocks noChangeShapeType="1"/>
            </p:cNvSpPr>
            <p:nvPr/>
          </p:nvSpPr>
          <p:spPr bwMode="auto">
            <a:xfrm>
              <a:off x="5313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" name="Rectangle 79"/>
            <p:cNvSpPr>
              <a:spLocks noChangeArrowheads="1"/>
            </p:cNvSpPr>
            <p:nvPr/>
          </p:nvSpPr>
          <p:spPr bwMode="auto">
            <a:xfrm>
              <a:off x="5248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85" name="Line 80"/>
            <p:cNvSpPr>
              <a:spLocks noChangeShapeType="1"/>
            </p:cNvSpPr>
            <p:nvPr/>
          </p:nvSpPr>
          <p:spPr bwMode="auto">
            <a:xfrm>
              <a:off x="5925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" name="Rectangle 81"/>
            <p:cNvSpPr>
              <a:spLocks noChangeArrowheads="1"/>
            </p:cNvSpPr>
            <p:nvPr/>
          </p:nvSpPr>
          <p:spPr bwMode="auto">
            <a:xfrm>
              <a:off x="5860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187" name="Rectangle 82"/>
            <p:cNvSpPr>
              <a:spLocks noChangeArrowheads="1"/>
            </p:cNvSpPr>
            <p:nvPr/>
          </p:nvSpPr>
          <p:spPr bwMode="auto">
            <a:xfrm>
              <a:off x="298" y="2882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88" name="Line 83"/>
            <p:cNvSpPr>
              <a:spLocks noChangeShapeType="1"/>
            </p:cNvSpPr>
            <p:nvPr/>
          </p:nvSpPr>
          <p:spPr bwMode="auto">
            <a:xfrm>
              <a:off x="381" y="2997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9" name="Rectangle 84"/>
            <p:cNvSpPr>
              <a:spLocks noChangeArrowheads="1"/>
            </p:cNvSpPr>
            <p:nvPr/>
          </p:nvSpPr>
          <p:spPr bwMode="auto">
            <a:xfrm>
              <a:off x="298" y="2317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90" name="Line 85"/>
            <p:cNvSpPr>
              <a:spLocks noChangeShapeType="1"/>
            </p:cNvSpPr>
            <p:nvPr/>
          </p:nvSpPr>
          <p:spPr bwMode="auto">
            <a:xfrm>
              <a:off x="381" y="2421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1" name="Rectangle 86"/>
            <p:cNvSpPr>
              <a:spLocks noChangeArrowheads="1"/>
            </p:cNvSpPr>
            <p:nvPr/>
          </p:nvSpPr>
          <p:spPr bwMode="auto">
            <a:xfrm>
              <a:off x="298" y="1735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92" name="Line 87"/>
            <p:cNvSpPr>
              <a:spLocks noChangeShapeType="1"/>
            </p:cNvSpPr>
            <p:nvPr/>
          </p:nvSpPr>
          <p:spPr bwMode="auto">
            <a:xfrm>
              <a:off x="381" y="1839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3" name="Rectangle 88"/>
            <p:cNvSpPr>
              <a:spLocks noChangeArrowheads="1"/>
            </p:cNvSpPr>
            <p:nvPr/>
          </p:nvSpPr>
          <p:spPr bwMode="auto">
            <a:xfrm>
              <a:off x="298" y="1159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94" name="Line 89"/>
            <p:cNvSpPr>
              <a:spLocks noChangeShapeType="1"/>
            </p:cNvSpPr>
            <p:nvPr/>
          </p:nvSpPr>
          <p:spPr bwMode="auto">
            <a:xfrm>
              <a:off x="381" y="1263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" name="Rectangle 90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96" name="Rectangle 82"/>
          <p:cNvSpPr>
            <a:spLocks noChangeArrowheads="1"/>
          </p:cNvSpPr>
          <p:nvPr/>
        </p:nvSpPr>
        <p:spPr bwMode="auto">
          <a:xfrm>
            <a:off x="10086855" y="3722165"/>
            <a:ext cx="1079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0</a:t>
            </a:r>
            <a:endParaRPr lang="en-US"/>
          </a:p>
        </p:txBody>
      </p:sp>
      <p:graphicFrame>
        <p:nvGraphicFramePr>
          <p:cNvPr id="19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1688219"/>
              </p:ext>
            </p:extLst>
          </p:nvPr>
        </p:nvGraphicFramePr>
        <p:xfrm>
          <a:off x="6000750" y="3675063"/>
          <a:ext cx="11922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0" imgW="622080" imgH="253800" progId="Equation.DSMT4">
                  <p:embed/>
                </p:oleObj>
              </mc:Choice>
              <mc:Fallback>
                <p:oleObj name="Equation" r:id="rId30" imgW="622080" imgH="253800" progId="Equation.DSMT4">
                  <p:embed/>
                  <p:pic>
                    <p:nvPicPr>
                      <p:cNvPr id="19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0" y="3675063"/>
                        <a:ext cx="119221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322178"/>
              </p:ext>
            </p:extLst>
          </p:nvPr>
        </p:nvGraphicFramePr>
        <p:xfrm>
          <a:off x="6028323" y="4420399"/>
          <a:ext cx="9493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2" imgW="495000" imgH="253800" progId="Equation.DSMT4">
                  <p:embed/>
                </p:oleObj>
              </mc:Choice>
              <mc:Fallback>
                <p:oleObj name="Equation" r:id="rId32" imgW="495000" imgH="253800" progId="Equation.DSMT4">
                  <p:embed/>
                  <p:pic>
                    <p:nvPicPr>
                      <p:cNvPr id="19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8323" y="4420399"/>
                        <a:ext cx="94932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6459024"/>
              </p:ext>
            </p:extLst>
          </p:nvPr>
        </p:nvGraphicFramePr>
        <p:xfrm>
          <a:off x="6009514" y="5259041"/>
          <a:ext cx="97313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4" imgW="507960" imgH="253800" progId="Equation.DSMT4">
                  <p:embed/>
                </p:oleObj>
              </mc:Choice>
              <mc:Fallback>
                <p:oleObj name="Equation" r:id="rId34" imgW="507960" imgH="253800" progId="Equation.DSMT4">
                  <p:embed/>
                  <p:pic>
                    <p:nvPicPr>
                      <p:cNvPr id="19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9514" y="5259041"/>
                        <a:ext cx="973137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940420"/>
              </p:ext>
            </p:extLst>
          </p:nvPr>
        </p:nvGraphicFramePr>
        <p:xfrm>
          <a:off x="6180138" y="6073775"/>
          <a:ext cx="9747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6" imgW="507960" imgH="253800" progId="Equation.DSMT4">
                  <p:embed/>
                </p:oleObj>
              </mc:Choice>
              <mc:Fallback>
                <p:oleObj name="Equation" r:id="rId36" imgW="507960" imgH="253800" progId="Equation.DSMT4">
                  <p:embed/>
                  <p:pic>
                    <p:nvPicPr>
                      <p:cNvPr id="20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0138" y="6073775"/>
                        <a:ext cx="97472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271014"/>
              </p:ext>
            </p:extLst>
          </p:nvPr>
        </p:nvGraphicFramePr>
        <p:xfrm>
          <a:off x="7164883" y="3626953"/>
          <a:ext cx="407987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8" imgW="126725" imgH="177415" progId="Equation.DSMT4">
                  <p:embed/>
                </p:oleObj>
              </mc:Choice>
              <mc:Fallback>
                <p:oleObj name="Equation" r:id="rId38" imgW="126725" imgH="177415" progId="Equation.DSMT4">
                  <p:embed/>
                  <p:pic>
                    <p:nvPicPr>
                      <p:cNvPr id="20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883" y="3626953"/>
                        <a:ext cx="407987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4062070"/>
              </p:ext>
            </p:extLst>
          </p:nvPr>
        </p:nvGraphicFramePr>
        <p:xfrm>
          <a:off x="7008154" y="4348055"/>
          <a:ext cx="442913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39" imgW="126725" imgH="177415" progId="Equation.DSMT4">
                  <p:embed/>
                </p:oleObj>
              </mc:Choice>
              <mc:Fallback>
                <p:oleObj name="Equation" r:id="rId39" imgW="126725" imgH="177415" progId="Equation.DSMT4">
                  <p:embed/>
                  <p:pic>
                    <p:nvPicPr>
                      <p:cNvPr id="20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8154" y="4348055"/>
                        <a:ext cx="442913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9502027"/>
              </p:ext>
            </p:extLst>
          </p:nvPr>
        </p:nvGraphicFramePr>
        <p:xfrm>
          <a:off x="6990181" y="5164682"/>
          <a:ext cx="414337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41" imgW="114102" imgH="177492" progId="Equation.DSMT4">
                  <p:embed/>
                </p:oleObj>
              </mc:Choice>
              <mc:Fallback>
                <p:oleObj name="Equation" r:id="rId41" imgW="114102" imgH="177492" progId="Equation.DSMT4">
                  <p:embed/>
                  <p:pic>
                    <p:nvPicPr>
                      <p:cNvPr id="20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0181" y="5164682"/>
                        <a:ext cx="414337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5726727"/>
              </p:ext>
            </p:extLst>
          </p:nvPr>
        </p:nvGraphicFramePr>
        <p:xfrm>
          <a:off x="7154454" y="6015720"/>
          <a:ext cx="858838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43" imgW="380835" imgH="190417" progId="Equation.DSMT4">
                  <p:embed/>
                </p:oleObj>
              </mc:Choice>
              <mc:Fallback>
                <p:oleObj name="Equation" r:id="rId43" imgW="380835" imgH="190417" progId="Equation.DSMT4">
                  <p:embed/>
                  <p:pic>
                    <p:nvPicPr>
                      <p:cNvPr id="20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4454" y="6015720"/>
                        <a:ext cx="858838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38497"/>
              </p:ext>
            </p:extLst>
          </p:nvPr>
        </p:nvGraphicFramePr>
        <p:xfrm>
          <a:off x="7672882" y="3698391"/>
          <a:ext cx="1204912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45" imgW="710891" imgH="253890" progId="Equation.DSMT4">
                  <p:embed/>
                </p:oleObj>
              </mc:Choice>
              <mc:Fallback>
                <p:oleObj name="Equation" r:id="rId45" imgW="710891" imgH="253890" progId="Equation.DSMT4">
                  <p:embed/>
                  <p:pic>
                    <p:nvPicPr>
                      <p:cNvPr id="20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2882" y="3698391"/>
                        <a:ext cx="1204912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3005264"/>
              </p:ext>
            </p:extLst>
          </p:nvPr>
        </p:nvGraphicFramePr>
        <p:xfrm>
          <a:off x="7684428" y="4460768"/>
          <a:ext cx="9906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47" imgW="583947" imgH="253890" progId="Equation.DSMT4">
                  <p:embed/>
                </p:oleObj>
              </mc:Choice>
              <mc:Fallback>
                <p:oleObj name="Equation" r:id="rId47" imgW="583947" imgH="253890" progId="Equation.DSMT4">
                  <p:embed/>
                  <p:pic>
                    <p:nvPicPr>
                      <p:cNvPr id="20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4428" y="4460768"/>
                        <a:ext cx="990600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9599344"/>
              </p:ext>
            </p:extLst>
          </p:nvPr>
        </p:nvGraphicFramePr>
        <p:xfrm>
          <a:off x="7521993" y="5250406"/>
          <a:ext cx="1146175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49" imgW="583947" imgH="253890" progId="Equation.DSMT4">
                  <p:embed/>
                </p:oleObj>
              </mc:Choice>
              <mc:Fallback>
                <p:oleObj name="Equation" r:id="rId49" imgW="583947" imgH="253890" progId="Equation.DSMT4">
                  <p:embed/>
                  <p:pic>
                    <p:nvPicPr>
                      <p:cNvPr id="20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1993" y="5250406"/>
                        <a:ext cx="1146175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334884"/>
              </p:ext>
            </p:extLst>
          </p:nvPr>
        </p:nvGraphicFramePr>
        <p:xfrm>
          <a:off x="8424455" y="6172883"/>
          <a:ext cx="1444625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51" imgW="850531" imgH="203112" progId="Equation.DSMT4">
                  <p:embed/>
                </p:oleObj>
              </mc:Choice>
              <mc:Fallback>
                <p:oleObj name="Equation" r:id="rId51" imgW="850531" imgH="203112" progId="Equation.DSMT4">
                  <p:embed/>
                  <p:pic>
                    <p:nvPicPr>
                      <p:cNvPr id="20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4455" y="6172883"/>
                        <a:ext cx="1444625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9" name="Straight Connector 208"/>
          <p:cNvCxnSpPr/>
          <p:nvPr/>
        </p:nvCxnSpPr>
        <p:spPr>
          <a:xfrm>
            <a:off x="6573705" y="2448470"/>
            <a:ext cx="1339850" cy="15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Oval 209"/>
          <p:cNvSpPr/>
          <p:nvPr/>
        </p:nvSpPr>
        <p:spPr>
          <a:xfrm>
            <a:off x="7857994" y="2378620"/>
            <a:ext cx="134937" cy="14128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211" name="Straight Connector 210"/>
          <p:cNvCxnSpPr/>
          <p:nvPr/>
        </p:nvCxnSpPr>
        <p:spPr>
          <a:xfrm>
            <a:off x="7923080" y="1702345"/>
            <a:ext cx="1339850" cy="15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/>
          <p:nvPr/>
        </p:nvSpPr>
        <p:spPr>
          <a:xfrm>
            <a:off x="9177205" y="1632495"/>
            <a:ext cx="134938" cy="14128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213" name="Straight Connector 212"/>
          <p:cNvCxnSpPr/>
          <p:nvPr/>
        </p:nvCxnSpPr>
        <p:spPr>
          <a:xfrm rot="16200000" flipH="1">
            <a:off x="9313731" y="1737271"/>
            <a:ext cx="987425" cy="97155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Oval 213"/>
          <p:cNvSpPr/>
          <p:nvPr/>
        </p:nvSpPr>
        <p:spPr>
          <a:xfrm>
            <a:off x="7848469" y="1627734"/>
            <a:ext cx="134937" cy="14128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5" name="Oval 214"/>
          <p:cNvSpPr/>
          <p:nvPr/>
        </p:nvSpPr>
        <p:spPr>
          <a:xfrm>
            <a:off x="9167680" y="1134020"/>
            <a:ext cx="134938" cy="14128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6" name="TextBox 215"/>
          <p:cNvSpPr txBox="1">
            <a:spLocks noChangeArrowheads="1"/>
          </p:cNvSpPr>
          <p:nvPr/>
        </p:nvSpPr>
        <p:spPr bwMode="auto">
          <a:xfrm>
            <a:off x="8464418" y="2480221"/>
            <a:ext cx="1300162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Hollow Dot</a:t>
            </a:r>
          </a:p>
          <a:p>
            <a:pPr eaLnBrk="1" hangingPunct="1"/>
            <a:r>
              <a:rPr lang="en-CA"/>
              <a:t>No value</a:t>
            </a:r>
          </a:p>
        </p:txBody>
      </p:sp>
      <p:cxnSp>
        <p:nvCxnSpPr>
          <p:cNvPr id="217" name="Straight Arrow Connector 216"/>
          <p:cNvCxnSpPr>
            <a:stCxn id="216" idx="1"/>
            <a:endCxn id="210" idx="6"/>
          </p:cNvCxnSpPr>
          <p:nvPr/>
        </p:nvCxnSpPr>
        <p:spPr>
          <a:xfrm rot="10800000">
            <a:off x="7992930" y="2450058"/>
            <a:ext cx="471488" cy="354012"/>
          </a:xfrm>
          <a:prstGeom prst="straightConnector1">
            <a:avLst/>
          </a:prstGeom>
          <a:ln w="317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TextBox 217"/>
          <p:cNvSpPr txBox="1">
            <a:spLocks noChangeArrowheads="1"/>
          </p:cNvSpPr>
          <p:nvPr/>
        </p:nvSpPr>
        <p:spPr bwMode="auto">
          <a:xfrm>
            <a:off x="6314943" y="724446"/>
            <a:ext cx="1822450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Solid Dot; Value</a:t>
            </a:r>
            <a:br>
              <a:rPr lang="en-CA"/>
            </a:br>
            <a:r>
              <a:rPr lang="en-CA"/>
              <a:t> at this point</a:t>
            </a:r>
          </a:p>
        </p:txBody>
      </p:sp>
      <p:cxnSp>
        <p:nvCxnSpPr>
          <p:cNvPr id="219" name="Straight Arrow Connector 218"/>
          <p:cNvCxnSpPr>
            <a:endCxn id="214" idx="1"/>
          </p:cNvCxnSpPr>
          <p:nvPr/>
        </p:nvCxnSpPr>
        <p:spPr>
          <a:xfrm rot="16200000" flipH="1">
            <a:off x="7510331" y="1291183"/>
            <a:ext cx="508000" cy="206375"/>
          </a:xfrm>
          <a:prstGeom prst="straightConnector1">
            <a:avLst/>
          </a:prstGeom>
          <a:ln w="317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Oval 219"/>
          <p:cNvSpPr/>
          <p:nvPr/>
        </p:nvSpPr>
        <p:spPr>
          <a:xfrm>
            <a:off x="8653330" y="1645195"/>
            <a:ext cx="95250" cy="10953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1" name="TextBox 220"/>
          <p:cNvSpPr txBox="1">
            <a:spLocks noChangeArrowheads="1"/>
          </p:cNvSpPr>
          <p:nvPr/>
        </p:nvSpPr>
        <p:spPr bwMode="auto">
          <a:xfrm>
            <a:off x="10304331" y="1481683"/>
            <a:ext cx="1300163" cy="646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Hollow Dot</a:t>
            </a:r>
          </a:p>
          <a:p>
            <a:pPr eaLnBrk="1" hangingPunct="1"/>
            <a:r>
              <a:rPr lang="en-CA"/>
              <a:t>No value</a:t>
            </a:r>
          </a:p>
        </p:txBody>
      </p:sp>
      <p:cxnSp>
        <p:nvCxnSpPr>
          <p:cNvPr id="222" name="Straight Arrow Connector 221"/>
          <p:cNvCxnSpPr>
            <a:stCxn id="221" idx="1"/>
            <a:endCxn id="212" idx="6"/>
          </p:cNvCxnSpPr>
          <p:nvPr/>
        </p:nvCxnSpPr>
        <p:spPr>
          <a:xfrm rot="10800000">
            <a:off x="9312144" y="1703933"/>
            <a:ext cx="992187" cy="101600"/>
          </a:xfrm>
          <a:prstGeom prst="straightConnector1">
            <a:avLst/>
          </a:prstGeom>
          <a:ln w="317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TextBox 222"/>
          <p:cNvSpPr txBox="1">
            <a:spLocks noChangeArrowheads="1"/>
          </p:cNvSpPr>
          <p:nvPr/>
        </p:nvSpPr>
        <p:spPr bwMode="auto">
          <a:xfrm>
            <a:off x="9826493" y="483146"/>
            <a:ext cx="1820862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Solid Dot; Value</a:t>
            </a:r>
            <a:br>
              <a:rPr lang="en-CA"/>
            </a:br>
            <a:r>
              <a:rPr lang="en-CA"/>
              <a:t> at this point</a:t>
            </a:r>
          </a:p>
        </p:txBody>
      </p:sp>
      <p:cxnSp>
        <p:nvCxnSpPr>
          <p:cNvPr id="224" name="Straight Arrow Connector 223"/>
          <p:cNvCxnSpPr>
            <a:endCxn id="215" idx="6"/>
          </p:cNvCxnSpPr>
          <p:nvPr/>
        </p:nvCxnSpPr>
        <p:spPr>
          <a:xfrm rot="10800000" flipV="1">
            <a:off x="9302619" y="824458"/>
            <a:ext cx="644525" cy="379412"/>
          </a:xfrm>
          <a:prstGeom prst="straightConnector1">
            <a:avLst/>
          </a:prstGeom>
          <a:ln w="317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5" name="Object 9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803851"/>
              </p:ext>
            </p:extLst>
          </p:nvPr>
        </p:nvGraphicFramePr>
        <p:xfrm>
          <a:off x="10559305" y="2637807"/>
          <a:ext cx="117951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53" imgW="647640" imgH="253800" progId="Equation.DSMT4">
                  <p:embed/>
                </p:oleObj>
              </mc:Choice>
              <mc:Fallback>
                <p:oleObj name="Equation" r:id="rId53" imgW="647640" imgH="253800" progId="Equation.DSMT4">
                  <p:embed/>
                  <p:pic>
                    <p:nvPicPr>
                      <p:cNvPr id="225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9305" y="2637807"/>
                        <a:ext cx="1179512" cy="4635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6" name="Oval 225">
            <a:extLst>
              <a:ext uri="{FF2B5EF4-FFF2-40B4-BE49-F238E27FC236}">
                <a16:creationId xmlns:a16="http://schemas.microsoft.com/office/drawing/2014/main" id="{28577E00-2C87-4827-B2B3-4F00F8E2FB60}"/>
              </a:ext>
            </a:extLst>
          </p:cNvPr>
          <p:cNvSpPr/>
          <p:nvPr/>
        </p:nvSpPr>
        <p:spPr>
          <a:xfrm>
            <a:off x="2114737" y="2143296"/>
            <a:ext cx="95250" cy="10953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438EE360-16A7-428C-869A-776971A735F3}"/>
              </a:ext>
            </a:extLst>
          </p:cNvPr>
          <p:cNvSpPr/>
          <p:nvPr/>
        </p:nvSpPr>
        <p:spPr>
          <a:xfrm>
            <a:off x="4744523" y="2158353"/>
            <a:ext cx="95250" cy="10953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0547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8" dur="2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4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7" dur="2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8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04" grpId="0" animBg="1"/>
      <p:bldP spid="105" grpId="0" animBg="1"/>
      <p:bldP spid="106" grpId="0" animBg="1"/>
      <p:bldP spid="216" grpId="0" animBg="1"/>
      <p:bldP spid="216" grpId="1" animBg="1"/>
      <p:bldP spid="218" grpId="0" animBg="1"/>
      <p:bldP spid="218" grpId="1" animBg="1"/>
      <p:bldP spid="220" grpId="0" animBg="1"/>
      <p:bldP spid="221" grpId="0" animBg="1"/>
      <p:bldP spid="221" grpId="1" animBg="1"/>
      <p:bldP spid="223" grpId="0" animBg="1"/>
      <p:bldP spid="223" grpId="1" animBg="1"/>
      <p:bldP spid="226" grpId="0" animBg="1"/>
      <p:bldP spid="2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415" y="115088"/>
            <a:ext cx="10388293" cy="634082"/>
          </a:xfrm>
        </p:spPr>
        <p:txBody>
          <a:bodyPr>
            <a:normAutofit/>
          </a:bodyPr>
          <a:lstStyle/>
          <a:p>
            <a:r>
              <a:rPr lang="en-CA" dirty="0"/>
              <a:t>III) Composite Functions: Input Value as a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7416" y="986980"/>
            <a:ext cx="9721080" cy="1512168"/>
          </a:xfrm>
        </p:spPr>
        <p:txBody>
          <a:bodyPr>
            <a:normAutofit lnSpcReduction="10000"/>
          </a:bodyPr>
          <a:lstStyle/>
          <a:p>
            <a:r>
              <a:rPr lang="en-CA" dirty="0"/>
              <a:t>When the input value is a function, replace every “x” in the equation with the inserted function, make sure to simplify</a:t>
            </a:r>
            <a:br>
              <a:rPr lang="en-CA" dirty="0"/>
            </a:br>
            <a:endParaRPr lang="en-CA" dirty="0"/>
          </a:p>
          <a:p>
            <a:r>
              <a:rPr lang="en-CA" dirty="0"/>
              <a:t>Suppose					find the following</a:t>
            </a:r>
          </a:p>
          <a:p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3418478"/>
              </p:ext>
            </p:extLst>
          </p:nvPr>
        </p:nvGraphicFramePr>
        <p:xfrm>
          <a:off x="1991544" y="1941064"/>
          <a:ext cx="3553943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1942920" imgH="393480" progId="Equation.DSMT4">
                  <p:embed/>
                </p:oleObj>
              </mc:Choice>
              <mc:Fallback>
                <p:oleObj name="Equation" r:id="rId4" imgW="1942920" imgH="393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544" y="1941064"/>
                        <a:ext cx="3553943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288762"/>
              </p:ext>
            </p:extLst>
          </p:nvPr>
        </p:nvGraphicFramePr>
        <p:xfrm>
          <a:off x="767408" y="2836392"/>
          <a:ext cx="1160462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634680" imgH="253800" progId="Equation.DSMT4">
                  <p:embed/>
                </p:oleObj>
              </mc:Choice>
              <mc:Fallback>
                <p:oleObj name="Equation" r:id="rId6" imgW="634680" imgH="2538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408" y="2836392"/>
                        <a:ext cx="1160462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4645281"/>
              </p:ext>
            </p:extLst>
          </p:nvPr>
        </p:nvGraphicFramePr>
        <p:xfrm>
          <a:off x="646613" y="3425255"/>
          <a:ext cx="1300162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711000" imgH="469800" progId="Equation.DSMT4">
                  <p:embed/>
                </p:oleObj>
              </mc:Choice>
              <mc:Fallback>
                <p:oleObj name="Equation" r:id="rId8" imgW="711000" imgH="4698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613" y="3425255"/>
                        <a:ext cx="1300162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296274"/>
              </p:ext>
            </p:extLst>
          </p:nvPr>
        </p:nvGraphicFramePr>
        <p:xfrm>
          <a:off x="568869" y="4412856"/>
          <a:ext cx="1579563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0" imgW="863280" imgH="469800" progId="Equation.DSMT4">
                  <p:embed/>
                </p:oleObj>
              </mc:Choice>
              <mc:Fallback>
                <p:oleObj name="Equation" r:id="rId10" imgW="863280" imgH="4698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869" y="4412856"/>
                        <a:ext cx="1579563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6863835"/>
              </p:ext>
            </p:extLst>
          </p:nvPr>
        </p:nvGraphicFramePr>
        <p:xfrm>
          <a:off x="569791" y="5400457"/>
          <a:ext cx="9747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2" imgW="533160" imgH="393480" progId="Equation.DSMT4">
                  <p:embed/>
                </p:oleObj>
              </mc:Choice>
              <mc:Fallback>
                <p:oleObj name="Equation" r:id="rId12" imgW="533160" imgH="393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791" y="5400457"/>
                        <a:ext cx="97472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1678460"/>
              </p:ext>
            </p:extLst>
          </p:nvPr>
        </p:nvGraphicFramePr>
        <p:xfrm>
          <a:off x="3317656" y="2806547"/>
          <a:ext cx="1112838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4" imgW="609480" imgH="253800" progId="Equation.DSMT4">
                  <p:embed/>
                </p:oleObj>
              </mc:Choice>
              <mc:Fallback>
                <p:oleObj name="Equation" r:id="rId14" imgW="609480" imgH="25380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656" y="2806547"/>
                        <a:ext cx="1112838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8279526"/>
              </p:ext>
            </p:extLst>
          </p:nvPr>
        </p:nvGraphicFramePr>
        <p:xfrm>
          <a:off x="4583832" y="2836391"/>
          <a:ext cx="16033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6" imgW="876240" imgH="253800" progId="Equation.DSMT4">
                  <p:embed/>
                </p:oleObj>
              </mc:Choice>
              <mc:Fallback>
                <p:oleObj name="Equation" r:id="rId16" imgW="876240" imgH="2538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832" y="2836391"/>
                        <a:ext cx="1603375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1632017"/>
              </p:ext>
            </p:extLst>
          </p:nvPr>
        </p:nvGraphicFramePr>
        <p:xfrm>
          <a:off x="4457815" y="3335630"/>
          <a:ext cx="169545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8" imgW="927000" imgH="431640" progId="Equation.DSMT4">
                  <p:embed/>
                </p:oleObj>
              </mc:Choice>
              <mc:Fallback>
                <p:oleObj name="Equation" r:id="rId18" imgW="927000" imgH="43164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7815" y="3335630"/>
                        <a:ext cx="1695450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4067302"/>
              </p:ext>
            </p:extLst>
          </p:nvPr>
        </p:nvGraphicFramePr>
        <p:xfrm>
          <a:off x="4412060" y="4236278"/>
          <a:ext cx="137001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20" imgW="749160" imgH="393480" progId="Equation.DSMT4">
                  <p:embed/>
                </p:oleObj>
              </mc:Choice>
              <mc:Fallback>
                <p:oleObj name="Equation" r:id="rId20" imgW="749160" imgH="393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2060" y="4236278"/>
                        <a:ext cx="1370012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2512615"/>
              </p:ext>
            </p:extLst>
          </p:nvPr>
        </p:nvGraphicFramePr>
        <p:xfrm>
          <a:off x="4412060" y="5179950"/>
          <a:ext cx="20669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22" imgW="1130040" imgH="393480" progId="Equation.DSMT4">
                  <p:embed/>
                </p:oleObj>
              </mc:Choice>
              <mc:Fallback>
                <p:oleObj name="Equation" r:id="rId22" imgW="1130040" imgH="393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2060" y="5179950"/>
                        <a:ext cx="206692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3698870"/>
              </p:ext>
            </p:extLst>
          </p:nvPr>
        </p:nvGraphicFramePr>
        <p:xfrm>
          <a:off x="4412060" y="5973069"/>
          <a:ext cx="116046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24" imgW="634680" imgH="393480" progId="Equation.DSMT4">
                  <p:embed/>
                </p:oleObj>
              </mc:Choice>
              <mc:Fallback>
                <p:oleObj name="Equation" r:id="rId24" imgW="634680" imgH="3934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2060" y="5973069"/>
                        <a:ext cx="1160462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30426"/>
              </p:ext>
            </p:extLst>
          </p:nvPr>
        </p:nvGraphicFramePr>
        <p:xfrm>
          <a:off x="7824192" y="2806547"/>
          <a:ext cx="129698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26" imgW="711000" imgH="253800" progId="Equation.DSMT4">
                  <p:embed/>
                </p:oleObj>
              </mc:Choice>
              <mc:Fallback>
                <p:oleObj name="Equation" r:id="rId26" imgW="711000" imgH="25380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4192" y="2806547"/>
                        <a:ext cx="1296987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4301297"/>
              </p:ext>
            </p:extLst>
          </p:nvPr>
        </p:nvGraphicFramePr>
        <p:xfrm>
          <a:off x="8112224" y="3376296"/>
          <a:ext cx="21844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28" imgW="1193760" imgH="253800" progId="Equation.DSMT4">
                  <p:embed/>
                </p:oleObj>
              </mc:Choice>
              <mc:Fallback>
                <p:oleObj name="Equation" r:id="rId28" imgW="1193760" imgH="2538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224" y="3376296"/>
                        <a:ext cx="218440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1233905"/>
              </p:ext>
            </p:extLst>
          </p:nvPr>
        </p:nvGraphicFramePr>
        <p:xfrm>
          <a:off x="8904312" y="3910841"/>
          <a:ext cx="742950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30" imgW="406080" imgH="177480" progId="Equation.DSMT4">
                  <p:embed/>
                </p:oleObj>
              </mc:Choice>
              <mc:Fallback>
                <p:oleObj name="Equation" r:id="rId30" imgW="40608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4312" y="3910841"/>
                        <a:ext cx="742950" cy="325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5391"/>
              </p:ext>
            </p:extLst>
          </p:nvPr>
        </p:nvGraphicFramePr>
        <p:xfrm>
          <a:off x="7104112" y="4401983"/>
          <a:ext cx="129698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32" imgW="711000" imgH="253800" progId="Equation.DSMT4">
                  <p:embed/>
                </p:oleObj>
              </mc:Choice>
              <mc:Fallback>
                <p:oleObj name="Equation" r:id="rId32" imgW="711000" imgH="25380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4112" y="4401983"/>
                        <a:ext cx="1296987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891372"/>
              </p:ext>
            </p:extLst>
          </p:nvPr>
        </p:nvGraphicFramePr>
        <p:xfrm>
          <a:off x="8240713" y="4402138"/>
          <a:ext cx="132080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3" imgW="723600" imgH="253800" progId="Equation.DSMT4">
                  <p:embed/>
                </p:oleObj>
              </mc:Choice>
              <mc:Fallback>
                <p:oleObj name="Equation" r:id="rId33" imgW="723600" imgH="25380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0713" y="4402138"/>
                        <a:ext cx="1320800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668249"/>
              </p:ext>
            </p:extLst>
          </p:nvPr>
        </p:nvGraphicFramePr>
        <p:xfrm>
          <a:off x="8398396" y="4941168"/>
          <a:ext cx="1370012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35" imgW="749160" imgH="482400" progId="Equation.DSMT4">
                  <p:embed/>
                </p:oleObj>
              </mc:Choice>
              <mc:Fallback>
                <p:oleObj name="Equation" r:id="rId35" imgW="749160" imgH="48240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8396" y="4941168"/>
                        <a:ext cx="1370012" cy="884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478044"/>
              </p:ext>
            </p:extLst>
          </p:nvPr>
        </p:nvGraphicFramePr>
        <p:xfrm>
          <a:off x="8387874" y="5875039"/>
          <a:ext cx="74295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37" imgW="406080" imgH="393480" progId="Equation.DSMT4">
                  <p:embed/>
                </p:oleObj>
              </mc:Choice>
              <mc:Fallback>
                <p:oleObj name="Equation" r:id="rId37" imgW="406080" imgH="3934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7874" y="5875039"/>
                        <a:ext cx="742950" cy="722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113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352" y="123601"/>
            <a:ext cx="8784976" cy="568996"/>
          </a:xfrm>
        </p:spPr>
        <p:txBody>
          <a:bodyPr>
            <a:normAutofit/>
          </a:bodyPr>
          <a:lstStyle/>
          <a:p>
            <a:r>
              <a:rPr lang="en-CA" sz="2400" dirty="0"/>
              <a:t>Practice: Given each function evaluate the following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3237769"/>
              </p:ext>
            </p:extLst>
          </p:nvPr>
        </p:nvGraphicFramePr>
        <p:xfrm>
          <a:off x="407368" y="707342"/>
          <a:ext cx="4633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2108160" imgH="393480" progId="Equation.DSMT4">
                  <p:embed/>
                </p:oleObj>
              </mc:Choice>
              <mc:Fallback>
                <p:oleObj name="Equation" r:id="rId4" imgW="2108160" imgH="393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368" y="707342"/>
                        <a:ext cx="4633913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930043"/>
              </p:ext>
            </p:extLst>
          </p:nvPr>
        </p:nvGraphicFramePr>
        <p:xfrm>
          <a:off x="263352" y="1670210"/>
          <a:ext cx="1322387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723600" imgH="253800" progId="Equation.DSMT4">
                  <p:embed/>
                </p:oleObj>
              </mc:Choice>
              <mc:Fallback>
                <p:oleObj name="Equation" r:id="rId6" imgW="723600" imgH="2538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52" y="1670210"/>
                        <a:ext cx="1322387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014557"/>
              </p:ext>
            </p:extLst>
          </p:nvPr>
        </p:nvGraphicFramePr>
        <p:xfrm>
          <a:off x="3260030" y="1670210"/>
          <a:ext cx="1368426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749160" imgH="253800" progId="Equation.DSMT4">
                  <p:embed/>
                </p:oleObj>
              </mc:Choice>
              <mc:Fallback>
                <p:oleObj name="Equation" r:id="rId8" imgW="749160" imgH="2538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0030" y="1670210"/>
                        <a:ext cx="1368426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6270113"/>
              </p:ext>
            </p:extLst>
          </p:nvPr>
        </p:nvGraphicFramePr>
        <p:xfrm>
          <a:off x="6302747" y="1662360"/>
          <a:ext cx="1462088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799920" imgH="253800" progId="Equation.DSMT4">
                  <p:embed/>
                </p:oleObj>
              </mc:Choice>
              <mc:Fallback>
                <p:oleObj name="Equation" r:id="rId10" imgW="799920" imgH="2538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2747" y="1662360"/>
                        <a:ext cx="1462088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0477250"/>
              </p:ext>
            </p:extLst>
          </p:nvPr>
        </p:nvGraphicFramePr>
        <p:xfrm>
          <a:off x="9439126" y="1670210"/>
          <a:ext cx="14382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2" imgW="787320" imgH="253800" progId="Equation.DSMT4">
                  <p:embed/>
                </p:oleObj>
              </mc:Choice>
              <mc:Fallback>
                <p:oleObj name="Equation" r:id="rId12" imgW="787320" imgH="2538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9126" y="1670210"/>
                        <a:ext cx="1438275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A7C40A9-7CF1-4E08-A626-77A1296272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8394550"/>
              </p:ext>
            </p:extLst>
          </p:nvPr>
        </p:nvGraphicFramePr>
        <p:xfrm>
          <a:off x="158750" y="4149725"/>
          <a:ext cx="1531938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4" imgW="838080" imgH="253800" progId="Equation.DSMT4">
                  <p:embed/>
                </p:oleObj>
              </mc:Choice>
              <mc:Fallback>
                <p:oleObj name="Equation" r:id="rId14" imgW="83808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A7C40A9-7CF1-4E08-A626-77A1296272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" y="4149725"/>
                        <a:ext cx="1531938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1E839A0A-A543-4562-8316-96C1A3B763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3513596"/>
              </p:ext>
            </p:extLst>
          </p:nvPr>
        </p:nvGraphicFramePr>
        <p:xfrm>
          <a:off x="3249613" y="4149725"/>
          <a:ext cx="13906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16" imgW="761760" imgH="253800" progId="Equation.DSMT4">
                  <p:embed/>
                </p:oleObj>
              </mc:Choice>
              <mc:Fallback>
                <p:oleObj name="Equation" r:id="rId16" imgW="76176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1E839A0A-A543-4562-8316-96C1A3B763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613" y="4149725"/>
                        <a:ext cx="139065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7BE5FE8-CCFE-434B-A32F-6C0D0C7248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6980005"/>
              </p:ext>
            </p:extLst>
          </p:nvPr>
        </p:nvGraphicFramePr>
        <p:xfrm>
          <a:off x="6280150" y="4141788"/>
          <a:ext cx="150812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18" imgW="825480" imgH="253800" progId="Equation.DSMT4">
                  <p:embed/>
                </p:oleObj>
              </mc:Choice>
              <mc:Fallback>
                <p:oleObj name="Equation" r:id="rId18" imgW="82548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7BE5FE8-CCFE-434B-A32F-6C0D0C7248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0150" y="4141788"/>
                        <a:ext cx="1508125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A16695B8-C425-433C-A950-976BAB1EFE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4567959"/>
              </p:ext>
            </p:extLst>
          </p:nvPr>
        </p:nvGraphicFramePr>
        <p:xfrm>
          <a:off x="9439126" y="4149725"/>
          <a:ext cx="17399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20" imgW="952200" imgH="253800" progId="Equation.DSMT4">
                  <p:embed/>
                </p:oleObj>
              </mc:Choice>
              <mc:Fallback>
                <p:oleObj name="Equation" r:id="rId20" imgW="95220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A16695B8-C425-433C-A950-976BAB1EFE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9126" y="4149725"/>
                        <a:ext cx="173990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23504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ca6bf3abc8c515d48857a5c5328843bb275e6"/>
  <p:tag name="GENSWF_OUTPUT_FILE_NAME" val="m9hch82"/>
  <p:tag name="ISPRING_SCORM_PASSING_SCORE" val="100.0000000000"/>
  <p:tag name="ISPRING_RESOURCE_PATHS_HASH_2" val="be4c389dbe296a67603abdf24223e8453651efab"/>
  <p:tag name="ISPRING_ULTRA_SCORM_COURSE_ID" val="0C43245B-8E83-456C-A0B2-C9D1C72165BF"/>
  <p:tag name="ISPRING_SCORM_RATE_SLIDES" val="1"/>
  <p:tag name="ISPRING_PLAYERS_CUSTOMIZATION" val="UEsDBBQAAgAIACy1jEY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Cy1jEYl32KDvQQAAMsWAAAnAAAAdW5pdmVyc2FsL2ZsYXNoX3B1Ymxpc2hpbmdfc2V0dGluZ3MueG1szVjdbho5FL7nKaxZ9bIhSZNsGgERIYOCyl9hsm20WiEzYxhvPPbU9kDp1T5NH2yfZI9xIBAI8WxFFOWC4DnnOz/2+fwxpcvvCUMTIhUVvOwdHRx6iPBQRJSPy95tUH9/7iGlMY8wE5yUPS48dFkplNJsyKiK+0RrMFUIYLi6SHXZi7VOL4rF6XR6QFUqzVPBMg346iAUSTGVRBGuiSymDM/gQ89SorxKoYBQyS61RJQxgmgEKXBqssOszrCKvaI1G+LwfixFxqOaYEIiOR6Wvd/Oq+ZvYWOhrmlCuClOVWDRLOsLHEXU5INZn/4gKCZ0HEPiR4cnHprSSMdl78PhscEB++ImzhzdVoENTk1AOVw/BEiIxhHW2H61ESUZEQl9JaqiZUYAdG1txVKT73q5YJeiGccJDQN4gkyvyt51MOj5db/nt2v+4LbXtKk6ewSNoOk7+fSbjWt/0O4Efn9wE7SauZ0C/2uQwylvZs7w3Z7f99uB3xtcNTo5PdyTevTxW9VGM6fPF/+q3wjyRmpXW3ldujedtptPrdPqVtt3uVK7uev6vWaj/WkQdDrNoNF99Jqf+5UTXiquD0sJhkpkcm0kFmzRjYUWTyZDEQ1sxbAck0DUKczwCDNFPPR3SsafM8yonpm5BlK7JyStqpSEumdmtuyZOfQe4SwgpAbBVhjhdMkIH0/Wqi/a8CuVbU+0BJSXYj5rivGrZ396tsz++Ox8d/rb0ixhrXEYA/HpBW+triysRoKvUZb5joaCRcuCSDIkURsnZIXP+/eU18HyyEMjOEQMSq1KipmHqIbSw6WzyoZKUz2/Qeqrlgiw4KYiqNXfaEUYYwn1qdX1h64bzg4rf7aFJuov2wi79JypzyN0LfEUbjIX8y7hLmY3sEnMbBSRTklIrHJYoipjLsa9xcC5GLewvCcSBUIwJ/vuYiRQg4+EU+4Jpk55fyFDRTVxMb2iTqE7mWaUOyHOj45TliJjEZqJDDF6T5AWCDqSJfBfTNCqgkAjKZL5KqgcjRSjcKwnlExJdOkS6A5CJBl4mjFmRNsI3zL6Aw3JSEjAJXgCBxjWqbL4B7mAU6zUIyhe5PjO3sON9rX/9Z0pEEcTDJomHziwCklSvQ98DLVzASEYE9DNFQjoTIgzGBWzPxGN5mYuZTrHjvFkvulmI+egsN0U8rGY8CAE/qM8I66AIeZIcDZDOISRVeYITajIFKzYw2Kh1f9K0LoiyuepjoGmIZiM3Ejn8Oj4w8np2e/nHy8Oiv/+8/P9TqcH3dBl2ESzwqG2U6E6ez5Rwy/4PaM63byeaM8XnJ5VoM5+edPcoUadPbcIP2ffp8rU2XFDn77guUOlvuC5Q6tu+NaFTAxRRRsnYftPnQeVtalESkWjkLYLprmue4t6qe9Xe7UbBHt02wz6F27XJIKGhTGQysj8VHe6hW8D2A7fCd503UmG9Pw/nABhA52Y0y1su+NU8CdHmWZkQ3dFMjilAHf+2AoMuPUZTUAyRa9G579Crs+N1D55eW989SrM8Us/tSzt7Ik5CJZhDIdobwfvzTPzPtv7ljpmvy1f7qy9zVm+IVl/ZWqeJJTTBPpoBOjyPWvl9OSwVNz+qFAAtPUX0JXCf1BLAwQUAAIACAAstYxGSEisH7ECAABRCgAAIQAAAHVuaXZlcnNhbC9mbGFzaF9za2luX3NldHRpbmdzLnhtbJVW227bMAx931cE2XvcXdMBaoA0zYAC3VqsRd9lm7GFyJIhyeny99O1lhM79kIUiMhzSIoXpUjuCVt9mM1QxikXz6AUYYU0mqCbkfxmnjZKcbbIOFPA1IJxUWE6X338aT8oscgxFj+AmMrZ4QzaMEv7mULxMb4tjQwRMl7VmB0feMEXKc72heANy0dTK481CErYXiOvfiw328EAlEh1r6Dq5LS9NjKNUguQEkxK37dGRlkUp0BDpCv7mchpQ12+/QntQCRRlrb+ZGSIVuMCukW+XhsZxjPtvduVpZHLBAV/lYZ++WxkEErxEUTX+d1XI4MMXjf1/8xILXhhCtrlXG7iO4dynOv1M1ldGRklmAuZQKNd8OWxd72LQP5rvPfIrKvg9MnU9eRBME1PKayUaAAl4eRssuRvj43S+wGrHaZSA2JVC3rSST/hRgY3XV2L+wNvhOWxL69pIa+cNhVsXMKRu66+xW82t/atiJ2+66IMBRy8MkqxVbbI37quZ8hI2SKfKcnhkdHjGfzU4jihx7fYd/Ny+bUVGNbH3FvDKVhNpAezuTIK7RUBU/EcVtKk80IqMG1DidW5lJKznBDDB1JgRTj7ZXDp0V5GouTE4Eetf7CQIopC37zZHPUrHffLnsfH0f0otHdz55nSb/jNHCuFs7LSP0pyPvM8vSTazTzpZ5hXUsNB3LMdn8ipsNiDeOGcTo3CuIKpWO4WawCNkqgAKOmvMPI++krPmioFsdUdIxBGpqtzuJIUJdV/6pXAG+TB6Bs2YHVUVWp/DBP6Do80fgAAi6wME+sOzlI1VBEKBwh7HynslYfuhqSe0KFhW6sH2Kl43LzmZB6jFWrH0b8S7ZzEfrqGHsKrTquf4SzjI69wKu3FOks/9iaHl8yMXgxyCj9MHdfafl5CrTT/Sv4DUEsDBBQAAgAIACy1jEZBWHYjkQQAANwVAAAmAAAAdW5pdmVyc2FsL2h0bWxfcHVibGlzaGluZ19zZXR0aW5ncy54bWzNWN1y4jYUvucpNO7s5UKSTdIsA2QIcQZm+Ss43c10OoywBVYjS64kw7JXfZo+WJ+kRygQCITI7Sbt5IJwfL7v/Fjn+MOVy68JQzMiFRW86h0XjzxEeCgiyqdV7za4eX/hIaUxjzATnFQ9Ljx0WStU0mzMqIqHRGtwVQhouCqnuurFWqflUmk+nxepSqW5KlimgV8VQ5GUUkkU4ZrIUsrwAj70IiXKqxUKCFWsqSOijBFEI0iBU5MdZk2dMK9kvcY4vJ9KkfGoIZiQSE7HVe+Hi7r5W/lYpmuaEG5qUzUwGrMu4yiiJh3MhvQbQTGh0xjyPj469dCcRjqueh+OTgwP+Jd2eZbstghseBoCquH6IUBCNI6wxvarjSjJhEhoK1E1LTMCpFu2DU9Nvuq1wZqiBccJDQO4gkyrqt51MBr4N/7A7zb80e2gbVN1RgStoO07YYbt1rU/6vYCfzhqBp12blDgfwlygPJm5kzfH/hDvxv4g9FVq5cT4Z7UI8bv1FvtnJjP/tWwFeSN1K138kL6zV7XDdPodfr17l2u1Jp3fX/QbnU/jYJerx20+o+o5bnfOOGV0vawVGCoRCa3RmK1LPqx0OLJZCiiYVkxLKckEDcUZniCmSIe+i0l058yzKhemLmGnXZPSFpXKQn1wMxs1TNz6D3SWUJIDYJtbISz9Ub4eLpVfcmG36hsf6IV2Hgp5ou2mL559mfn6+xPzi8Op78vzQrWGocxLD692lublpXXRPCtlWW+o7Fg0bqgCZwSBrXUJcXMQ1RDbeH6qjYd0DeUwfkx2OPihOud4sIYS8hYbdof+mi2cFj7pSs0Ub/a0qzpOVefR+ha4jk8mlzc+4S7uDWh7cy0nkinJCRWOTxRnTEX58FqhFycO1jeE4kCIZiTf391yFGLT4RT7gmmTnl/JmNFNXFxvaJOoXuZZpQ7MS6PjlOWImMRWogMMXpPkBYIOpIl8F9M0KYmQBMpkqWVYaWRYjQiaEbJnESXLoHuIESSAdIMJiPaRvg9o9/QmEyEBF6CZ3CAwU6V5S/mIk6xUo+keJXjO/tkbXWv/S/vTIE4mmFQKfnIYU+QJNWvwY+hdi4gBGMCurlBAZ0JcQajYu5PRKOlm0uZzrFjPFvedHMjl6RwuynkYznhQgj7i/KMuBKGmCPB2QLhEEZWmSM0oyJTYLGHxVKrf5SghSLKl6lOQUdDMBm5LZ2j45MPp2fnP158LBdLf/3x5/uDoAcl0GfYRLNSoHFQczojn+jbF3DP6Eg31BM1+QLoWU3pjMub5gF96YzcI+WcsU+1pjNwR3G+gDygO19AHlCfO9gbIROzqKKdk7D/x8uDbtpVIpWS0S37JdBSqb2NAhr69UGjiaDrt+1gWHZ78CFoQRjDmpiYn9NOz9XbABrsO9GbPjoJi4H/sxMh3BKnXegWtttzKviTo/AyQqC/IQKcUoCn+NRKBniOM5qACIrebEH/m3X53JC85qZ9tQ30Jrvg8M8huym+1y4gWIYxHItXO0r//fb8rg37P/XAflu/JNl6K7J+07D96rEA9u03srXC31BLAwQUAAIACAAstYxGkkawmakBAABDBgAAHwAAAHVuaXZlcnNhbC9odG1sX3NraW5fc2V0dGluZ3MuanONlE1PwzAMhu/7FVW4oml8DrhNMCQkDkjshjhknddVS+MqSQtj2n+nzr6aNGHEl8R58jp2FK97STNYypKHZG3ndv3mrq0PyGdUBeeuX0T8BfmZFvkMJnkBIpfAPKTeHz24N0ciJMykFZ2u3klWt/QY0s6cC93Gy4CECvh06HAdAL8Cvu/Q4R8ntV1a25RadZ5WxqDspygNSNOXqApuGXb2bEc7Qw/GGtQJdM5TcESHdsTIo+LNkKzNpViUXK5eMcP+lKfLTGElZ7H4i1UJqnnx5RYY3A8fx46cyLV5MVD4gcd3ZHGyVKA17OLejsmCsOBTEC3dgR1/oI5wNyGPrnOdmz09uiBr0yXPoFOluxGZi8lGq1PNIVmXM/BttsTVJZlDCL4C1ZF6uiZzQCyr8h8PWCrMqCIdtFvzAyqQz3KZ7UIPyIIcXZZkY9U7Jmqv/8ScL4TeF1qEfl8Rax2hf+/5zEHQiau9uK+huNGW5YPxbhXtQs5tjN9IaP2RMG4MTxdF0x+a5kg1B93MQb3IOZKj4GoJaoIo7L5EA3aClbENOvn0szlxn97mF1BLAwQUAAIACAAstYxG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LLWMRvWL2nlmAAAAaAAAABwAAAB1bml2ZXJzYWwvbG9jYWxfc2V0dGluZ3MueG1ss7GvyM1RKEstKs7Mz7NVMtQzUFJIzUvOT8nMS7dVCg1x07VQUiguScxLSczJz0u1VcrLV1Kwt+OyyclPTswJTi0pASosVijISaxMLQpJzQUySlL9EnOBKp2cfRNLMvSSE5X07bgAUEsDBBQAAgAIADMDgU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Cy1jEYXtWh9jQoAABNaAAApAAAAdW5pdmVyc2FsL3NraW5fY3VzdG9taXphdGlvbl9zZXR0aW5ncy54bWztXOtu47oR/t+nIBwcoAWK+H4rvCp0oRNjHdvH0ia7LQqDsZlYiCz5SLR3c+AffZo+WJ+kQ0qKJUVWpGy63d3KQoKInG9IDoczJL/1DrwH01Z3HnM25u+EmY6tU8ZM+96T/oDQYOlYjjtzqUeZKIgXIZts6LuK51jErSCPEXtF3NW7yh2xPFrx5UMEMqHidseYY58vHZtRm53bjrshVgXtibUDPWoNnkr1ZZyzp+4Taig+WbA7sqTJtoZtuS/XXkTFWmoMew1FTsUsnc2W2I9j5945vyXLh3vX2dmrPH1cP26pa5n2w7GZjtw7IWyZHhsxuknpnDbE2rCRA7WFqfPosW99ua10+tlAi9xSK95eS+NPHliywQxjJJB70zNZBNnt9Or9eipyS+5pmuWbtXano5yA2NBGCqbfqg+b/QwMo1/Y0RCNdr19Qtoij9RNawJrWls5MRJnu9umOpE87A3b6RjXuedWToN1ax25PcyGWQ5ZwZo/dq8x7A7VbAwfHG/uaOpOv6GmNxQ3WMxzBtVIQBExp5oMOr6iG9NeOZ9H9p0TAMN4o/JaT6oh37FQryv3tB68tZRWA3VbuIF7SMNtFer6Ta3fVKFOa9TVQTWhwtfr0iUEmXStg2qs9jlgZHvUZSN7Rb9Izbh0tCo+ggsXzA9yntRp8ecQtnoQpmqhVr3dbeNDQ242mx2ktrW6Vjt0u/2uXEe41mrXmgel12g2mqjebtf7nUO922g34W3Y74CWFu53UKvbajW0QwM3AI1kWdEa6qHb7NfrMrSGe331MBwq3VoN1ev1Zks7tDvNoVJDIN0EHXKzxw3Y1JpKs3OQFbnea6KhOlSGrQPWcEdto14Dd2q1Q0tRmrXa0bjH0UXNdSzNPZzQnC8oTJ2C1Nqjt8Wda7DcuS4IG3QDXs5okOcU9Yqw9fmS+L4LUjxthkJP+TFW+rQYuApJ55lyUBV/x1ZJNOnmzJrSWU0kzGAEeZAigEtnvm/lwEUTJ8BEyswLC9ryc2YW6ETqzNPNY+6EhkTWzJJOSZ7SmZ8288PCZCad+XkzFzKSPqUzP/wVwB2bfNkiJxKodOanzixoMoNKZ37uzMYkUiiYRSTPl0EiJYA1RPbMFH+WRKUzP31mopJZFKwn8mcmKCWNgulEAs2FC/Mo9FBk0Fygp0QKFhcpNAsVmi3NiYLXZCwZbKAVmNxocAmKhMqZslCnVzN58mkxnl5MF8rooiKp/qpEfFn+sdHpfam3O38aVANcTk36lTwex3Uhoaxdy6drYsyn4wUoxOPFBH80KhL/XRg6/WCMRxNckYI/CiuYzfF1ReK/80A/zOd4Yiz08UjDi5G+mEwNYZcxNrBWkT45O7Qme4qYg/Ym/YzYmiIIz6ZLkWeZK1HBQ7Zp72iO9rS5fDOaXCyM6XSsL/BEC0sqErZXSHPJZ3CH4ormso7noMMlkDFfB1+I+RcakGxZhZVcji4ux/Bj8I5cmvdrC37YK3ozwxOYP2rnAF5hXZcv8EKZfoSZA4+bFgRN34OjvS8I+oR18Ays54BN5OvRhWyMphPuXHOsG/OR+uRZS2Ijx7YeEVkuAYcge+xNZ+dBCXc2uvJ9zCvckI5//QBuPZLHKS7s60SmLZz53txT6IW7yjVTsKxUrPG5+vXD6G+LoTwaY20Bk6dNbxaGWPW8PQLLw3YYIpbl8GFA02S1J/aSolu6JDtwsUcQW5krIbYlMHjemd925u+IsGBp/RKsyomGP/5y/tW9GxljCCs3xLXzLbGEtlhkeD7kDWwloeuQz7fspbFE7HH+Vh15g9HNZF0/ObQ8c/T140p04RWD0sHv8RwSI4QDxXQKgfAVeAzEwA0xrULA0WQIzYljMOzeXcQPJ4UUTKaBjomDvkLNNcxFrCPXMEfFVNxgRR8Z3Or0lm9Ic4DF7Pl+kO47/NhgUTibPfnPLb1zIEZYlOxhZqHc9HyHOn9de0UdJYzEPF5GQ3ugaALduhc3rAg6ZpkbvjPPp/bDFQ6t6YfjmElunJ21ErHPMh9ESIap2m18y2z9afPbvXOdjSi1iBcuNj8p/PUrO+IPce63O4u0mUOvjuW5erlQ5YmK+W6RL3UrPw7cnPdsbOiLsaxwDeDvG8KWa0hId3wPn1+Xv9vT8FAGfYF5dUrc5frf//xXfjWJ/vilKCj9S1E9sIp5HMNP+v4+cRj1/pFDjyErcah4yQkMNsshNP/eWXhDYEvZMGT18gocRhf+4ezcZa7NR1TJlTx/D2FEbOUq0hVxHyAMGY5jFVUkhs8dhBXuw/EMsWOWadOC8K+O63zwxmi2kDVNHK5goVjm8sFPjytEUHCPgiw4ZRXQp17KEwhUCZV0ZbLiOkWqCGMCrEv//bgq96mZ46ngeGKFE7GzY7EDsM1cx5rxq4Pnd2UgwG86bi0qMZefmcK3qIS3dj4HcycJgmpQjRYlRWfQhxnfVQYq42VJ6TmFM9YqIhoUJOWuHQsipOqPJiIeL0+iVFURN2vRfj+VPes4bPiDqkjPj4VJ+Qn9wp7JRwqT8jpPG1M4YTwDJWuiyPC2QyFutDzPzIEMtQkUhvYN3+IyvAdjfuvlRboUFMQlN86KSiL7GeaGBouZl0U7XD3R44H9lMevOOb2UQ/OU4mKo/NWs713wExm0dOuLcYBCzA6++I9zf8DmbQF4N/OJo3hlyL2uKXvKnDWIMv1ht+TV1Cg412Fm/NI66ThtmE048GsEHIjgrmI5YVwNg/hEYRPOWdCHH+lZ4MG1WdmGlSzJmgQqD09f/Zuc0tdDC5g0tA342VR6XV4y3EtNmZx2InKKJ6tQbUNh40QEymIeZXY1oRLxX+J1m92FjMtuqdhmIoUREyTPfqBB0sj27NlNqZ3LOrbQUnhJRDEuaMjRqXjFSdh4myTivNriqUcRm49MfqUUBXmnWOsSslEYYjmzh6Nzg5LzHo1pSmQPWX9QTWaYSFApXBWmUTWha9woTPiwjFmoe/gNLOYiav6RQh5M6IrN2H1NkSX0mr3szmJFKKrr7QarcY3ILpq/a6Ku4WJLtzjz2uIrg7mT3GiqyY+35rokuv8KUZ09WT+FCS6hl3+5Ca6mpzPbhQlunz+vyjR9aL10omulyc6hejSavwpSnS9PEsl0VUSXUlKZ3oljybRe7aKpDuu+/hnoZns2BqcZ008tDI9cUQQzfqXgYmrML4r5BeEK2dDTPu8pNm+Nc3mX4bwu/mb6VzjNuSXIURwAp8ddxVzmm2xG8XRRJ2Ca6pGRL/B1YS6TU5VLcF16JKVlGBJCZaUYEkJlpRgSQmWlGBJCZaU4H+FEgQ3eZONO/HT3sbht9TnJRtZspE/PBuZeQX8ejIycoudi42MyP/AdGSkT/+vfCSj25KOLOnIH5GODH2q5COjrGMscL5ER2YsuTx8ZPY/jfluCcmn7+b9qKRjV3wKko7tLn9K0rEkHUvSsSQdS9KxJB1L0rEkHUvS8ecnHb8rmvB/wOiV/NtPz7+V5FlJnpXkWUmeleRZSZ59+6/yFWXPyu/yld/le2Py7PQC+Km5s5cRz6mz55jvlTkLJr4YdRaAfqqv8kUW9s/xTb4CzFlE9BtQZ8kygIK+k//v838AUEsDBBQAAgAIACy1jEY3pmJPVSUAAPoyAAAXAAAAdW5pdmVyc2FsL3VuaXZlcnNhbC5wbmfte3lU0um/PzXVjG02OpWWy7SXuaTmvjBlU6mp5ZoLmmNqLkhqiiBINY5O30wrU1JcckotEU0RXIHKGRlD1HFXVDQSXEEFQUTgYuV87z33/M65v//uuWf+8Mjzeb+f9/a83+/nxfN8uHfZ+cKOrfu2AgCAHfYXz7kCAF+RAICNvt9sUTw5XstPVfzbEOt64Sygol1jSjHYFHrG6QwAUJWxbTVws2KsdPOidywAsOfI2t8Ge9fD8wCAUYb9uTPuCf5zI2BspMgbOE8uId8m3z5bkG2t2mo3XvOr2e93736nt/z9VqVw98hvXb9zvHfXZ/uWv/Zpf6eT+tsep38l7L1/vrjrqOHcqpRbMLOKCp0wk7TNjRr3r/jNB4aMMNvKSf3QpIg+xHX8S2Xb5Wv80UTeyDIXStmmsGhvZcyshEehiGUiivz4eJRphh0EvrVBQbn1cMtID6sTc9p6/7eKYcVfIrKIpJ08Kpcy5fnpiieA/tmjgvY1198QJBdzE0O/UnwcG1IiiSZHoMyRpqU+3+5AP2AlRNufJh0IALw58i2cd4WbLc2qRARbps1wluaaI+q1JdsAdYcvpI4icgszMYs4CDLCUks7vl21uWknDHwev1DRi5L2o8CyqUJZmGXkUQmrgonhIJAzdRhwd3OqMkRXAnQqsZiQvJAdbWtrYf7Yt2Ara8mTEPLmRJKhPre6kk7fmZz+sYesLYA6hELP3gBENH8hA4XgD8d2jCwPUG2J4skLQHg3ytRWzrRw2S7/YCD7iS/uQCXx/zBIiub/YoAI5Hc5Gozcks8xZXO3VhsFEwYo2BBK2+IMnUhP0QuWGHNBhZ0F/CX6QhZrNrZQMpyaMqHWVlU3Kz+dw35CBUudfi2fGbDZj9qbI7R911MfQFvdAdoyDKpd6i6UCWrkSEvoJEjGPNGIuJEZ3SKCjWJglyhtz1e+AiDzDgvSj+16lFmb93C5ZzWes5NUNYsesxI2KiuN4WWSARNBiYl5EdR0dph78Djyg2phwm8oYWtx8uiVzfeDgjU71EuI9feVT9lKBjts/0L1g216yTbFsdxKxI1ssBanUG5hsSfmUhqr/XrDwnLd79KvAXl93mchHze9WDn2DLGYWdhk8devCx/19Tx6UZGE9/ZtkVfvCsyRDcbWHbHvtAnlApqSaxynqsRx5iLdSorNOsLHBk5RHGlvi7iWgvOb2yNDV2U8uYw1/xTpITkljVWKXjlm3vdaUInMouba+qOkSxjZlRGTcp+n3QYzD5NyeN3sR1OLT+NwMsOUUR9KrgsuaPNogIQQkGgdtZIxE4erhKTjNL62CNSuPcBjwOWelAXz96/hUiOk8MxKaNLS08BBZpzfcPxqiZXENoOQERry9iCf3hROZpHf8wejzdPNtBis+PxmxRKUo2zL1dBVw8cGKSxhSQDp6y6DykFwpQdamiXXY8VnRboIA4nGkp80jo0Mcq07BKyv7ZZG22S4sEU1gjZV7jRYMa1dS+JtuE27+bgTo/oy75snebofX/zm7N6dr/ogT+N6QgHn98MjMP/uXiXHEnt5NNmEYt1x77wecCSu63Fca0IOhO12DGaSYQmzl+8zkOLzLAftHc+02Mt9eD59r0biJqXTXpSVumKzZpUtsUZPr6n35kvzkO4bTndfHxK4UMItcBwTpwKvOqfXTsuX5JcwsFLUDizHBXOh71C3F8BAvdbZlG/NCvGHFYRVz04kWJzQqjXMIOhxbnKffQdDZUgO8PoFlUEvNkL6DhklpYReXQldtdzZlR84aMDK2sdIZ26nVaFZx2j1euf07CB9cdZb+FepPuz8if7XC8vl4FdTxlG4xAexO6ELPiHaIZhwYB+RDSPiGiISqf3P2IQ5wnQNpZrEYOfPvSeXg8tlUxXSGg1PqTFoqSNojjqLn2201OpCrVIeBw5STICAscU8gRUJ1qZ0zrmkJfN23nc99y5eT8gv7783YN6RZlzw549seU1mzvYORMRV52wqLDT/ICvtmJ53Ru4F4oHukT/s2+rtIHfHjo8TnIeNmu4GfoT90vNnQs7RZiOQkGXUc/iHEFsTp7OhdHyJ3pQzbSZmoJt9pVs3eLgpisbpBdHUUoMtWAnRDKP0uL1nTjDceOLkkotyy/OLliHaHwm0ho8kUPPi04WIgqn2pphL6TOkuWX6aw2zpYIG+mKCVn9VT1MXsBmLyvbuDr3agLeZEtW8RuooQsOGkbYsNWXngDXRhQuKwKxAEnGWc5UTZLXexGPN/KaV0kZhd8zVpY5bvahhUW/+OAwVsroy/4ydFWiiD7gJc06CxTqXxXwwKbg6cbio5eRu2+kXNqyPHw9067k4/Fbiu9NRlNClYqLLCk6Iy5DGLgawMrqPfP/xnOG4GaNqu33pLW7nfnxglUbBXNs9vyXtVI6JvZrTMi67S+ByzS8duBML84IK52IGbPlqDwLjEf4jJnPm5ewA1o8pvfD8IdCm4q3GsLZE04ypAOpFop6eG8ygNKD1tXX6DJq7rzI9tW5uGRfEC8tm9SJakgi2tKV/5SZpZIvs01nlsUTSqBnnpleRWaUX8Rj1Qx2OJvWShFnodkQkFftj9SUnZ2yTruI1suc0RS4vvkSBXCZjkSu5210oukHDlF5Ky2aAfoc3uRujmpzn5wF1rm659kjx8WlPq/2SyzK9KcYoW/X+tPZuV+Mktpe026agJm3msbhXKeCBFdHIS17uW4KlThcuqbkcd5l7fBbi40XNHEsu3V6peOj519YnSm/U/Zur5eFatDe5XLhyWrMwh3qc1RthblvJzY3XyKa9oGbLLz7sMA+iuNVjnz0R8QdWcmVxiwWso80tUwXxPxVKHwWV+6eCqZACHhyhS3W8oS4/fy5d3JYYj+gTENoNtxRGN7aPV/jTXirv5Af+qBcr3ndd3iNMl8QzInrDUL2pj1nMB38uhktmxOblQreCDIa/lIp8TI2WduePWxzNlmPC5elSwG1aTHYnJjM972bPvQhn12nJFQuLP/nJGbdCmwT3F66bHVPP0ZcaRzmfNmLmTX48XMzOWmjJzI4GhXuz6nK8elaKUc7kmU3WNG/9WjY0HP0dPJQ59WC746lyHi2k6VYpamVEiBzOhcaF5ik6nXe8Pw3JNnxft+SvXugl0hWwE996x+udPLA8ROnGcAbJlkfDr47OwAqCdHhzcCAHGdC8aF4R0BBRoHTRIn4RwVjABMbN2tBjmpqEFsTwAtZiuLpJ5HYuoR0mNeoov9CAHzVptxgOnnwQGUqszM4Zh+l1a7IiHkqfjg8eY/hjnSUnq0FXJId4hbOpGgz1JIb83uz9odCpCtlUewLMn4e3ruTuA9Jw/QclxlR3tjdrIwDNmez0PaaJlwXRzira7oHp63oxHzyk1MzXeTUff/8tpbf10vWV6cKJntY/I0ExXW6sdBo9oZdSkqFbukKtG3az4twLdH4XZfUtZocLVOiVdscc19gLbOG9OWruKd+Krdo+vDtG0UwfjDS2Bz0Jo6oOL8Q5QJ0aNUyjHEeVafuv53dZBDAXSAXgtkTzDBNdBprDkliMG1ZGa6LVQxHKLxL9mG34FIhVEjWIY4pfyJ7xnNH2Ru8zlYHU+mEax1AnW6Zc5hRZ8hisIUKloU5S+7/vgMJwDbOVRlGcRanqoHBfQZw682eY/8jS0+jqjEUEotADCnbJdqv8UchaFm0G1F26kOq/E7r3WMqw9n/FXI9Um0ebyMgEPVEQagMAfW6SdMF5eyJ/RThOGM6Qbgb4qRSJtEgSbqMLApLm/184FaD1mV7RXgDgNjHZXwHvhlTgGwCAG47/mWC7CJTzgZhKlHRGwdGZ3qnAlT/4njVQDMBKCnwMqDki2KggZP+PCTWCBxBEEN9AvmiAQUlqUYyPeXvr/HlN/HZ61aqyfF65myU1XWOfW10KkC+xSaJRxvHiFQ/btlxNEeObNQmZmT8Vu3esjP2sXEL9wvtRw+tEb+0ofAY3VQU8pNDc2W4ksOW3GbtVNi2+f274xBV9Gc86nU0tU9jzpox+lofvsG2EycScwvmhiEqbfXYn4pQI1ue1rRO+V8x+06Woi00+J+JAS/PjdmuhyE72L4Y/WXNG9Wylq42DIki3lYq8XmmtufnmdyMBO3nQCfukgQyXzNVC0pnJzKq1oHqC1eFZrqQ19mu9ayLQn/QrkRyW9BVib3uowrOmQWsuYI8KdHobP81xmvQog67Fqjy3E+vOW1uWqyYKXaNrul6HK/STHP/3CGQ0+ifOEeihtvwcOr8DKB+gGVCaxMJaivTG9l7SF/Y5LwhZzHZ6jRQOhpp1WPPben7+WnkTM+vJF2U2OhtMcQ1KePxDq8xr5SvrNvSDlLVth5vm322rJU5HZd7+TxQvCEUqZPd6BYxYi4Zju081Zvhtxf1tfL8bpGmhhe70KmR86bJ+NDfgiwP+8cUeZm8F3+EajOt1ff720KByusRdDCvyvmxD0HVc0lt/XLooHbKDOMSlJUf01n5xhcR0wEZFORA6XHbk2+k/d56I6pxy3tUuSg2ATWRheCqllIb2LxEWJemcMcI10OZhzmFn2kU/h+q1KtV61CJR5s0qvxonvYO/u3m3sWF4nZurg3uldJ/TcKLXNKxKk1KLGWvUODbjnhXnt5P5o4IVUeKiJoy9iL7yxZkCioq5i9TNziVzF2beG62XkXXKEnMU1/HqkvH+pJd+DSBc8+Ben1Qe8YvlNi5HrkY1Pln2qy6vqeEuShmD0F9V27Dcgy9Ckaop+MKyuIQ9Xb3RX5KCN1WWFD5ZAXHImgiul9QUsCV1eFivtRFlcL7xMbhsf1j9pZW6ddOXHbZNgOQ9l7Oz9nTZ+Z5XjQrlO6lVNNDmYLmbrqHPaXt+MVnLUwmj9Kso2q1shTtXZdKYKEiwww7uqOS69XnNrS8SN6D+Y/ye9+1HzpzeIOlhQp0SCvQqyaqI6f0++XeHKF+8GakMwT3nXDYrthSJvEP1eoPuT4NQQHFYfL09Gl69zkTi/jZhDDUeFZW4U3tmVdibuI71Rb2PMT7/1uYfFpy3uSqomLD0FOOq6ca4i3jHvaqEqdewRMcfe8pcgubc/7dSkrMm3AXmVhakcyC+Pqq+HIZ+b2v/Q8UpRLuVbagsXP4lIFDRkNAYKHmJcQV1dfAiG5PFnY738GCl5sH2mmuFOtsbE/mB63FOivvzQTlXkYCpnmendZ8cfV1QHXMi7t1Nn1/wwBC9ttrWW/8WS3G4mb+5Oie5YQIaZEAICbQ9s6yvE1hHNshzJNeOGK6o6G+mtKwzyxvmjjqrZ8/HayuCVEJEBohtz0qITOV4Drv5S0calZ5keuT/Uh1BWY3fw+ax2FcGM2hL38Rd/VLcjSiwJKfQLzeRTtCLHI3DxglZMZrxJEzNys0vHIlX6Xe9/bpAOSIcOFBW4fs61KyuIWMPR3/dvUDCXGJpvUCcG7GHHTvIB/XFiKPn0OnM0HUBCfQkNmfIoHlEiCFB4zgfwTh6f8zeWUfdL1WoXLmaPqf7DCQBpYQqNJArm+b0u6Yqd578mw6mDGKYTSR2rjQEMvyHKKt2RN1X03895bzq82DqnV2ucHpcoVlNLqEgQCJrWm+CorqhPiPYHPNMPrgbhAgYzMe4BPx74keoeteHXBQeyuAttdSfhP7LX98YR5me/zvth4SaA35HEXpZcU4D+b+0/1UfQbwE9Lrlt+4bAsSHCNlGs4MQfnte49JQPqbDbb16S0L0XkxB72U1OnMejw+6qIIzozukbpcYSYeWc33aDKrWq9YJLKGPOoYVt0EzVHVCoZik3OGL0/pJiQkM6L1/V2tYOKNjdVgEER69BZG0L4C7HPJ3wdG4cjytnPch/a+RLw1+tLt3lhMf433Tx5tXHU860XtpYwz5OULbJOIXMrvxWoDDuuUNQ8L8nsYV+igyysHEwbzdqZZrmWcQQYziDiMQfzM53Mgb0dDRe8MpQ/Sb4vCS4Sc6Rkkljfd501xXhr4ypdKT4/y3hREMUaiLeGQgeaamTQvuVlbzDROK5Vav+v0lXk/H7j7ifHajlbZv2JL1xxL3sF76Yu1mXnnscOguRdbys76099JKN1kIz9Cs+L0osRaklSc++o0BB8Ot2RKaE/YtGUsrDAWKb03aurlk/z0BjMuWIIAmd2LjzSZL7S+3FXfgPUdqPoaQU/325Iep/IYHh+22nZgYejVILOA3dkbofMkulwClZBpgb/1pMdFSUOL+aIqIlJsESh42WvIOvj2Nq1EaovodtGGwN0XG/R2WgqE9RuiiUyOpo090uofj3cqSR+zYieVIg0ft84OI6oCehfWYwHQCIXs+qqR0H4TPOr0SSivAesZnTs/c1A5MgN27NUjUVy9JN/hiSYdXql9Jk5OPs+oLF5BShxJa6TelcTyvbxRtZ5Dl+berHKydT8yF+kvmgYIeswdDxdVtW5vDvJ3VbIN/Re2DRtmC1q0kDwlBvaX2V0c5zh1Q7zCkk1q7CKz6q2qK6uVQRnTa7Fdxuet53kSIiIBIezpNArowp/IcX5/crr1CGq85zrwwE9//N1PWrka91SPDR77jJbqVRWAjmQmqOAbZLA/5YYtn6fqe2hGgRFaqVUp8xKlVCPQpI5tZ+0hsLS78L8I7lbVatoi6TxDm5UzUSRqZ956oABuMjIZ0rBkTwf8Ln/RZ0MhZ3n5IU9UajPwEaoIMFFDleRFJhxGvPc4n9PszmlamsWYdeEqhAvhQJSv1nILEg7+GMvtfp6EXsNVcZS3rBOvIQnCrkdHcSQVSfdmhPD2BDkhqanLNEodKy+RrqIo6k7tk7XGbXPPJD4JzUe3Gqxu9Nz9Nzt2Un1wUlTUWr11kFlgVrn7duNz2+p8NwQmbaU36UxXvU1UJMvXs/jB02RvMXEDKaFusLxac8oDVn3gkS+SYAv3cYGe+g6vWhYwTfVBYlRqVJIfNH61LrIpepUyIB0AHwBZctRps9XCuPu65B6xAfD03l6gzQhO3rRRHbSMppZjIJxbdWKa9cE8wA/iqrbSFbp19Jnq4H9//vM8sg/YQM2cfrMWybSVez9ldYAxi20RM4WC6J2dyA00y3IkRw8RyUQww7vjfhoS3vD6NTc6rmfe45pBQNp/1fTbsRbFRs8pdI/8UL2iLNpXepDJrhIjsLV/gq+W4bC4TaKMzA3fvRJ8x7I6M2EC31jmnf5L/53z0SLiYwPX23OEInSZKMx3kyV1gD/6l4AKY/3hifQWB1wXsDqa80HnWF2OkW6bzsk+Ge48w6hAYmGSkoecuQnHdarfd1LPnZj4Dlz49QdS2Ox5KuUEvL82/+uFq4M3tcVMVN91ZJeHD0bDdP7nRLmfJTHQDy/U3OAcP50KybVLaDM/pRzCEnjc1fQ2NM3J5alsU8mDFUYowpaEvW2IvWembsUoahY7ZVinvI6EtrxZawK+Qj+Na4RmSah3+fpGTUyaY1lTdTrAlPNjNxiYOK3ufX4k7+XeobujkgbGbioMvl88/kdE68bhE0yj2I5hHMEhlucvgrV6zG+01Mc9rM2FrYFCC5snmbMZjB0q0jSvLKHvGZiftFg3Wt+K5bba8On9QzmoIGfZ+2YZQCYmwcoO1vY5e0TWThjCe+nCp3sEraao0z+Hy5oG7eWVLM+6fA3JCoO97AqtCVHmo8jJqW1zQMnaoz2a/Gf/lrqzbWRwlsnfU5soeo3I9Thb4Ijb4OoboUZKz+Z2AZtSyD13lx4seAEtK705V6wwY+AbNxHyoMkKeDW4JIHsOhg6y3dlZU89X9LB9WB2+pl1sWUvrzOvtpCngNhIeCad/Lr38s5B37wfgVz2KdAmRI451708r/fjJCBArfcOrjX3lP97afkMRAL+oEpcf7kfLaD76lPDIK7j3iyrfuw3KDC+GFPYsQhSLMSGjL3t3BI85BVMy+O8b+izTKu09UnpjjEA9ZI3a4vB6bby+idwdl1iCe2Pbfqy7f9HVpD3St6L+U6fBuU06Hbl0ZPlw57mCjCLdt0fPHL+jc+dEs5FTuLqtG6MhYrgNyG9dDbfYTTRi7vOkXdJrHoqsz+lXGwvJCjPyB0ccXi5efBocYrHUtDFAqxskOcF/OcEkolynAnC1u1WoUpsKO6FdiQuUnSX2/LM8kJBnrchY5xb6qhtBa2mfZ7C3uqeJr8gH7c7GJBGaJqzxIBcGp//qetaWqPirRP4UHxZ513mHtu9KF2owpgHXeDd843V66PbLStcIaWlW7Y0+WtgQGi4Mgr2EP028ni4J9PPXGWHdUrrvwRC6hDd9bOhLDPNLjfYPkveYRzZtt2TpcR6J2dHlacaMilzOLKESWY0guQ5WgNGuAbGf+q4PtTNxb9YuYmS+jceRtCPJ+nYfXung8oLqHEUDB+G+vQ16X7EIXsRjehTNdWDSrHPnNLq/oKFra84pG39XxHRZXEdMuLckeaCKUOsYnNi+dKAZ+X/t6/PQ51MKDKcQJbuCdp32mR5vTjWj8r5sBv8+N/h/Hz3oCmwT5sfYm+ACIQMCXD/ICEAueXw6twgpgobADuKeNDBzNUsPrM24pg6PfWedmX24uGeiZ9b8wUSVzic/1i7/pJM9V0/0VslkPHkSfLbj83GL5/fF7h1DZs1bPx3f8OQyHkbZdnnsr7Bq1zI7JMeKOYjNMltzbGilxYwc3T29TXDKqr3w/P/ohOkfwj+Efwj/EP4h/EP4h/AP4f8gwXZRJuFBRmEcTQXDDc4hpmRUZMqUcqEKzmea/x9SZ8Y6JYVycSGGIsZQBptkKzMY4GozsEnNu3TtPar8CmMA4LUt+qlvATsiQDL0dvBoN2jGtPAQTfM7OEVQbABOWjyGWvwNOb4t4GmFlYJ3p1LS2v0ekL6t/7A4goh0ZK6yzbwIpMYhK8HROx2esyrBoFDGzbRUZW1niQFy4X5AnjBUk7yYVRn56a7tday4r5Yc1xfMdqtdZakBH1j9XlR4dVS0uOH2zGLLfsgl43eE97C2SCvHit+lOYXinKma/kk0SowuZcB+JdnxTJAxD+Pywc1F/oiFP+ixHTZmmqYOY611NJm2fJkKua6lLRmgxu/snOXSAmSLbNXC5d/ptumb3go6yLKPx4CwboPm2jkJ/AFr7VUrlozBbnRq8RYyiDtzvLKzkqrmvsoEz3ga8QYl3Kvir3KBlvigWbVG/wfRTNrXgAoX/cx8qZwSolSDB+vVP4GZjphY9YqHRougRCN0JHGHpOzy42eW24wdlbSUyEGUWxlnjrw9eiBYI5WFFDzXRmpcxGec3MSOc7xJ59ektPtTm84r5ffm92P9qWD+SIipHDzzEIYU4guR1v59geplEN/atpPNizLrC5M2F8Z0XSS/G3ETxYA3S1M9HyxywRGtMHpkbgQaKwhhNCoXQb8Oe4T93kqhvTGNX9+BdJ60qdr0xwTZZVcbS03tEGsijh6R+wMmSelF0I22103na+nQo930dxxi3MUxHGB/jikvw7qjIXiAGEfjJ8/vs/XlGsaoz8/WWWaVgtb975/fi5/TA9VKftnrX1e/CCHSG1XgoofPqhyfIX2eOnW2BrfT+qzTjROROp19Qa0JQZ1pwTfKxSOmzJy25/ogLbBv6kRD27sZYlwjOM/tz2MReNb0kxCanoiEAIw1DP9R34zMBcdOaQgzSFVZnY2p3p1XHe77Erro7mP5vxxMj/U1J9E6G+dsDgra6dm+ITR5PlOcT8dAyOIDUxQN6F78xEZA/zHcHU2uHwIzGI9uLzJbtJkbjOednRxp1r2hO+HaC75jii5quNMr/tiIE/8QOFtBe9gNHDGJFL618y8cFFVAMDxXH14tQQDxTdU1ppXJpvyTblaDR1qi+1Tg8uUMeQK+fO1yW3sfxOuzOjObXGkl7zpxpDhxki6qUZZuTrdSJlFWsJSVydNLX2epDuzL7sutapnaacJIsZtTgdfucKmzdwx4d4mt+o43deRiCJMNE8Zt/sPa8/u2pMpdmIc+LK863LXcy96BtxgIdFTEFJO4c/c1vL5hhV12TlItzrc+uRMDPE8RJVJERTKLdmoQ8rRv1OARgYyvKM4rZtinensBdfqavD5rY4awy0bQUgQMOizgHjgT3ETjdoFxCKWzSr8/Z7D/CFzcV7zbVPtUGvRMe1BDN7D55JuQ1YWf/7WpNU2VFVEPJjt+jsTF7ysm0gNNZzz5DGLUkWb0meWrkuRRDcanW/hoP2k18ENekciKKW5n70Ut7AWeHq0IoW0GVFCLKC4YfupKbo8XZaUXE5uGAOlw9E2cd2hT1YFj2pyqJ+KPht29y4/inORgzvnaHDBq0EzQ59XSMoebexWLBQeclOCBEjyVUdX0QX9kqjC2OTr3Sol26eAFYixRWvst/A4uahtJHPSUZdHyfS6rrsVe/pc5MkevdngPvPvd/ldBd3mR9YqSMRdwdpxE96QKYZcmVn9rsZ+wfv7Op6BUZ1KPY/h+Ppejpqt62C11OOM6URrM7PTluBMqrjAyqdF5s5nRDJ2avnnLjv2NVOVN4RS9UqB7+7ehkmv7i/YOTBM7G639sV3AwtUJZVA6769IW/xENrjITH6jOs3cdLk9exvAL9VsNCFoRY7cm+XYEvvEktJqcb7Bbcqr+flGv4IOtqFDneODDWYcw1c+LbYhkmca++BuvXCSnsBTdOkuUmjf0hrUgGb1JIGEwB4y0OqEYKOv5j54bB7HkCq6YVo4GEOLFNOu+b41c5Z2fAWoi6QO4+pjWhPSXQ8QzvrrcE6bWOsRdy92gfh/HmmD+U8jjmS8Cldvr38/QKoctD2emjI6VFDuC3bRokar/Is6t9+3IiK3LDfenfOAJqP++bUWXnrqkEIl6KfJ/FbtKbuNkLZPLg3KhSAPfftJGswRZJNN3Rfqi5TxC1E/adHer4Zr5aB0ODpKGa/s9MHpn5VEOuqcaSIey2CZ03wK+j1mloinAjgP8IGpQ5xG0lne2FJ/AEXc81PToPuLgBR6yZ32iiMC/Qm3XpBBXMFaMu9MTZrUzHLUEZz3gVNjf3U/e7M9qOzHmo3j5hlgPdKVM2bjRvwyzw92bcIzFqcFbFh+v55vQ0QewwfOt2Y8ec8yL+9ZRUszqlxsVeHyDtQqFRWZNL43KZDvBlxyw6D94VPsHRYOlO00c3WoqfLkZKeiwOLFm4zXY3xAsaTXF782a0GZi0ufsmAaZp/yu9mQQvetv86wcHgRE5XJsaDYP+CoNbY9L8HGlk6M5IkMGV9PPO202tLvTozQKG0IDW8MHx4KwEdnK0zpgAi3kuScCXTA6GqXgbQr9R3XtaW1Dg/74ULtL+2GPemow1TgLZOmtG70ZwPGifouDsE2WGak5ifldkkVk528Je5++CFWSdc0hpt7oeUVP9+ImJDOOdq6uxcVgEdeTlciBUHD1eEznNzz6v64gTgzdvgJZ3kuJM9SwE3czZ22gyT1C0pRK6XA727WtvJesc2g8gVt+aNtWT+nyQ2ovbMkyn2QXejZYE0KrFwmDtJmaVOLPxtUbRu0q5LX1dYXSPQDjMERfAxztVMuAmmowJ+3n1x8u2LESPN4axjjnP1e3GpeiaQTKRr74c+JYHV4qAeuOecox18dmDHlLDcU9MN+itM+BLxiwpAxyi0FbNcJF+S0G4a5/ICZcHCAvPj+JIYpHWGOrAohcqGqlNWvgC9mQIEdsEZMo6zS6AHS3oDoO0lcTlIUf+ztV1qtE2Z4kVxfuCN/dzVaGpsHkaQa+UYpUuM8iG3d9yWANPIdng+dSCoP1D7sXhqHUjSUen4nZrfTvB7rGMDCXjP1QbdmOHHHEfoH4IIqcOHcS6dOza/co34hbacAFw8BY/jm6dSJXfDCW+gis+lM8hXCsr6EGlmvWHLMkprBkbWr0U4vHwBazmnMAUO97SalQ/1k0xFhqUJNYn8I43JMGL9DNtth++0NucBFLrA7oCNtiY5xwyIoUAst9JlJZBcodRSp2Ot2gmS68yUKaDd5Uu82XplppZA3pQWP7a7+tLuBkkfXYJn88q8OlGiNIlG1EsnFJ2jSCbuY0Hsxh2DasVa0pTWb9OX9UCMGu8tCwA4JTvXr8/PUhMvHlGVjdmZVK5lAcabyLy8F+6liRQIsYFQnJxL8thSJ7KnJo3aQ7VVYxD4r36h63sRXgH7O00LDhlsKMJBvB2lXCmU0YT1SRymSRkqj0uagZ1IccwV3zCcxNix25QFrdV5ZPs/OkE1mFHzj47fzs0BzTvDZNVBqAWJPktHKAD90O9qig1h7awepntoVmSiqgk7aCKCvuXZ9ccQdzxu2x2wn1MIW/tgLOQsZdfcr0ZZUaWNSKISVrABx1lQiyovTcOm4PC1efGVB4m8LuIlsRxIGkAk+RHvzPCcoPSYKyOhDzml+QrVOXpOfYOop+PL8OPsCSnChdAP0KCskd7DpGRZRa4r7rf7khxPX/SV+JTGfgU/truUawADuFytOJH7O+vfRIjMrvgIDPa0YONJqyV0J5qxM/aZoImH7bh1qNnJuyad/BQDU6SqRNe+OVQyWOHYCl7w6hTtJR6xuNb0QPD78lLsvwZHMlLxSJDm7xbPemH9caqTLaitRwHh9N3L7adr2/oP1EUQQoxycCI2+OTmnA73VLkJcmDLbv4bxaUf/+6tyyOt8lMn+T7/E4B4VkOUySfcdxeAmPeosT0SRS6d+UIzqPMPGSEqkV4ha0QiUmZ/+zRr74Ttmiv2xpOvDjGvo2m87ehN5JGj3S8nPQ5EybYT2zdcO4j1Ba4Ltf3Q+V3H22t3/AFBLAwQUAAIACAAstYxG5TYxQ18AAABqAAAAGwAAAHVuaXZlcnNhbC91bml2ZXJzYWwucG5nLnhtbC2MWwqAIBAA/4PuIHuAbdfSCjIvk6TQixKr21fQ/M18TGeveRLJ7UdYFwOMBLbPs27bXQruFNfbGKWiDxC3gbLFkn49wxC9AV1XyJqrlmoQ3oXRRwOKFGrJzA1B8S4fUEsBAgAAFAACAAgALLWMRioNwzZRBAAACxAAAB0AAAAAAAAAAQAAAAAAAAAAAHVuaXZlcnNhbC9jb21tb25fbWVzc2FnZXMubG5nUEsBAgAAFAACAAgALLWMRiXfYoO9BAAAyxYAACcAAAAAAAAAAQAAAAAAjAQAAHVuaXZlcnNhbC9mbGFzaF9wdWJsaXNoaW5nX3NldHRpbmdzLnhtbFBLAQIAABQAAgAIACy1jEZISKwfsQIAAFEKAAAhAAAAAAAAAAEAAAAAAI4JAAB1bml2ZXJzYWwvZmxhc2hfc2tpbl9zZXR0aW5ncy54bWxQSwECAAAUAAIACAAstYxGQVh2I5EEAADcFQAAJgAAAAAAAAABAAAAAAB+DAAAdW5pdmVyc2FsL2h0bWxfcHVibGlzaGluZ19zZXR0aW5ncy54bWxQSwECAAAUAAIACAAstYxGkkawmakBAABDBgAAHwAAAAAAAAABAAAAAABTEQAAdW5pdmVyc2FsL2h0bWxfc2tpbl9zZXR0aW5ncy5qc1BLAQIAABQAAgAIACy1jEYa2uo7qgAAAB8BAAAaAAAAAAAAAAEAAAAAADkTAAB1bml2ZXJzYWwvaTE4bl9wcmVzZXRzLnhtbFBLAQIAABQAAgAIACy1jEb1i9p5ZgAAAGgAAAAcAAAAAAAAAAEAAAAAABsUAAB1bml2ZXJzYWwvbG9jYWxfc2V0dGluZ3MueG1sUEsBAgAAFAACAAgAMwOBRM6CCTfsAgAAiAgAABQAAAAAAAAAAQAAAAAAuxQAAHVuaXZlcnNhbC9wbGF5ZXIueG1sUEsBAgAAFAACAAgALLWMRhe1aH2NCgAAE1oAACkAAAAAAAAAAQAAAAAA2RcAAHVuaXZlcnNhbC9za2luX2N1c3RvbWl6YXRpb25fc2V0dGluZ3MueG1sUEsBAgAAFAACAAgALLWMRjemYk9VJQAA+jIAABcAAAAAAAAAAAAAAAAArSIAAHVuaXZlcnNhbC91bml2ZXJzYWwucG5nUEsBAgAAFAACAAgALLWMRuU2MUNfAAAAagAAABsAAAAAAAAAAQAAAAAAN0gAAHVuaXZlcnNhbC91bml2ZXJzYWwucG5nLnhtbFBLBQYAAAAACwALAEkDAADPSAAAAAA="/>
  <p:tag name="ISPRING_PRESENTATION_TITLE" val="Section 0.1 Introduction to Function Notations"/>
  <p:tag name="ISPRING_RESOURCE_PATHS_HASH_PRESENTER" val="809ef6c4a71b3c86c0cbe44f112a110f6cd626"/>
  <p:tag name="ISPRING_PLAYERS_CUSTOMIZATION_2" val="UEsDBBQAAgAIAORVmlJ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5FWaUh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5FWaUh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ORVmlJ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5FWaUt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ORVmlKOc/b6agAAAOUAAAAaAAAAbm9uZS9odG1sX3NraW5fc2V0dGluZ3MuanOr5lIAAqUcJQUrhWowG8xPKi0pyc/TS87PK0nNK9HLyy/KTQSrUVJ2AwMlHZyK88tSiwgoTUtMTkUx1NTIwskFp0qEiSZO5i7OlsjqChLTU/WSEpOz04vyS/NSIMqcXV0MXYyVwKpquWoBUEsDBBQAAgAIAORVmlK8fTX3SgAAAEkAAAAXAAAAbm9uZS9sb2NhbF9zZXR0aW5ncy54bWyzsa/IzVEoSy0qzszPs1Uy1DNQUkjNS85PycxLt1UKDXHTtVBSKC5JzEtJzMnPS7VVystXUrC347LJyU9OzAlOLSkBKizWt+MCAFBLAwQUAAIACADnVZpS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51WaUh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DnVZpS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51WaUg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DnVZpS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51WaUu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OdVmlK45zzyXgAAAGMAAAAlAAAAdW5pdmVyc2FsLW5vLXZpZGVvL2xvY2FsX3NldHRpbmdzLnhtbA3KvQ5AQAwA4N1TNN39bQbHZrTgARoakfRacUd4e7d9w9f2rxd4+AqHqcO6qBBYV9sO3R0u85A3CCGSbiSm7FANoe+yVmwlmTjGFAOcQh9fM/uEyCP5NIdbBMsu+wFQSwECAAAUAAIACADkVZpSXK2x+KEDAADvDAAAGAAAAAAAAAABAAAAAAAAAAAAbm9uZS9jb21tb25fbWVzc2FnZXMubG5nUEsBAgAAFAACAAgA5FWaUhUeYBujAAAAfwEAACkAAAAAAAAAAQAAAAAA1wMAAG5vbmUvcGxheWJhY2tfYW5kX25hdmlnYXRpb25fc2V0dGluZ3MueG1sUEsBAgAAFAACAAgA5FWaUh9UimowAwAAxw4AACIAAAAAAAAAAQAAAAAAwQQAAG5vbmUvZmxhc2hfcHVibGlzaGluZ19zZXR0aW5ncy54bWxQSwECAAAUAAIACADkVZpScVeUnRUBAADRAgAAHAAAAAAAAAABAAAAAAAxCAAAbm9uZS9mbGFzaF9za2luX3NldHRpbmdzLnhtbFBLAQIAABQAAgAIAORVmlLXm3CWKwMAAG8OAAAhAAAAAAAAAAEAAAAAAIAJAABub25lL2h0bWxfcHVibGlzaGluZ19zZXR0aW5ncy54bWxQSwECAAAUAAIACADkVZpSjnP2+moAAADlAAAAGgAAAAAAAAABAAAAAADqDAAAbm9uZS9odG1sX3NraW5fc2V0dGluZ3MuanNQSwECAAAUAAIACADkVZpSvH0190oAAABJAAAAFwAAAAAAAAABAAAAAACMDQAAbm9uZS9sb2NhbF9zZXR0aW5ncy54bWxQSwECAAAUAAIACADnVZpSnF4yCBQGAAA3FwAAJgAAAAAAAAABAAAAAAALDgAAdW5pdmVyc2FsLW5vLXZpZGVvL2NvbW1vbl9tZXNzYWdlcy5sbmdQSwECAAAUAAIACADnVZpSFR5gG6MAAAB/AQAANwAAAAAAAAABAAAAAABjFAAAdW5pdmVyc2FsLW5vLXZpZGVvL3BsYXliYWNrX2FuZF9uYXZpZ2F0aW9uX3NldHRpbmdzLnhtbFBLAQIAABQAAgAIAOdVmlJLM4aKLwUAAGgdAAAwAAAAAAAAAAEAAAAAAFsVAAB1bml2ZXJzYWwtbm8tdmlkZW8vZmxhc2hfcHVibGlzaGluZ19zZXR0aW5ncy54bWxQSwECAAAUAAIACADnVZpSDnvHIGUDAACXDAAAKgAAAAAAAAABAAAAAADYGgAAdW5pdmVyc2FsLW5vLXZpZGVvL2ZsYXNoX3NraW5fc2V0dGluZ3MueG1sUEsBAgAAFAACAAgA51WaUvrnN04qBQAA8hwAAC8AAAAAAAAAAQAAAAAAhR4AAHVuaXZlcnNhbC1uby12aWRlby9odG1sX3B1Ymxpc2hpbmdfc2V0dGluZ3MueG1sUEsBAgAAFAACAAgA51WaUuxMWVK2AQAAegYAACgAAAAAAAAAAQAAAAAA/CMAAHVuaXZlcnNhbC1uby12aWRlby9odG1sX3NraW5fc2V0dGluZ3MuanNQSwECAAAUAAIACADnVZpSuOc88l4AAABjAAAAJQAAAAAAAAABAAAAAAD4JQAAdW5pdmVyc2FsLW5vLXZpZGVvL2xvY2FsX3NldHRpbmdzLnhtbFBLBQYAAAAADgAOAIgEAACZJgAAAAA="/>
  <p:tag name="ISPRING_LMS_API_VERSION" val="SCORM 2004 (2nd edition)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\\m10h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5" ma:contentTypeDescription="Create a new document." ma:contentTypeScope="" ma:versionID="c551eba71778704a2dce5da3a7899f08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148f8cfc73eb5ef71d8e8afc98991693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561B05-FD44-4CD5-A36E-DBC010674A51}">
  <ds:schemaRefs>
    <ds:schemaRef ds:uri="0592969b-b9e0-4bc7-baa3-fba5b5725717"/>
    <ds:schemaRef ds:uri="http://purl.org/dc/terms/"/>
    <ds:schemaRef ds:uri="d00fb86e-a52e-4f2f-9300-62c8872f8705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52CBF6C-AA6A-4206-B1CA-90B40EB7BC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09EB87-E9E2-4A5D-9F0C-CBE05CAFBE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403</TotalTime>
  <Words>404</Words>
  <Application>Microsoft Office PowerPoint</Application>
  <PresentationFormat>Widescreen</PresentationFormat>
  <Paragraphs>85</Paragraphs>
  <Slides>11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Century Schoolbook</vt:lpstr>
      <vt:lpstr>Courier New</vt:lpstr>
      <vt:lpstr>Wingdings</vt:lpstr>
      <vt:lpstr>Wingdings 2</vt:lpstr>
      <vt:lpstr>Oriel</vt:lpstr>
      <vt:lpstr>Equation</vt:lpstr>
      <vt:lpstr>Section 1.1 Introduction to Function Notations </vt:lpstr>
      <vt:lpstr>I) What is a Function Notation?</vt:lpstr>
      <vt:lpstr>Practice: Given the function, evaluate each of the following:</vt:lpstr>
      <vt:lpstr>Adding/Subtracting/Multiplying/Dividing Functions</vt:lpstr>
      <vt:lpstr>PowerPoint Presentation</vt:lpstr>
      <vt:lpstr>II) How to READ function notations </vt:lpstr>
      <vt:lpstr>Evaluate the following using the graphs:</vt:lpstr>
      <vt:lpstr>III) Composite Functions: Input Value as a function</vt:lpstr>
      <vt:lpstr>Practice: Given each function evaluate the following</vt:lpstr>
      <vt:lpstr>Ex: Given the graph of f(x), evaluate the following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0.1 Introduction to Function Notations</dc:title>
  <dc:creator>Danny Young</dc:creator>
  <cp:lastModifiedBy>Danny Young</cp:lastModifiedBy>
  <cp:revision>53</cp:revision>
  <dcterms:created xsi:type="dcterms:W3CDTF">2011-06-27T16:11:13Z</dcterms:created>
  <dcterms:modified xsi:type="dcterms:W3CDTF">2022-09-08T16:22:30Z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